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73" r:id="rId1"/>
  </p:sldMasterIdLst>
  <p:notesMasterIdLst>
    <p:notesMasterId r:id="rId29"/>
  </p:notesMasterIdLst>
  <p:sldIdLst>
    <p:sldId id="256" r:id="rId2"/>
    <p:sldId id="257" r:id="rId3"/>
    <p:sldId id="258" r:id="rId4"/>
    <p:sldId id="259" r:id="rId5"/>
    <p:sldId id="283" r:id="rId6"/>
    <p:sldId id="298" r:id="rId7"/>
    <p:sldId id="284" r:id="rId8"/>
    <p:sldId id="285" r:id="rId9"/>
    <p:sldId id="286" r:id="rId10"/>
    <p:sldId id="278" r:id="rId11"/>
    <p:sldId id="287" r:id="rId12"/>
    <p:sldId id="297" r:id="rId13"/>
    <p:sldId id="294" r:id="rId14"/>
    <p:sldId id="291" r:id="rId15"/>
    <p:sldId id="292" r:id="rId16"/>
    <p:sldId id="288" r:id="rId17"/>
    <p:sldId id="289" r:id="rId18"/>
    <p:sldId id="277" r:id="rId19"/>
    <p:sldId id="295" r:id="rId20"/>
    <p:sldId id="296" r:id="rId21"/>
    <p:sldId id="299" r:id="rId22"/>
    <p:sldId id="270" r:id="rId23"/>
    <p:sldId id="273" r:id="rId24"/>
    <p:sldId id="274" r:id="rId25"/>
    <p:sldId id="293" r:id="rId26"/>
    <p:sldId id="262" r:id="rId27"/>
    <p:sldId id="266" r:id="rId28"/>
  </p:sldIdLst>
  <p:sldSz cx="18288000" cy="10287000"/>
  <p:notesSz cx="6858000" cy="9144000"/>
  <p:embeddedFontLst>
    <p:embeddedFont>
      <p:font typeface="Corbel" panose="020B0503020204020204" pitchFamily="34" charset="0"/>
      <p:regular r:id="rId30"/>
      <p:bold r:id="rId31"/>
      <p:italic r:id="rId32"/>
      <p:boldItalic r:id="rId33"/>
    </p:embeddedFont>
    <p:embeddedFont>
      <p:font typeface="Tahoma" panose="020B0604030504040204" pitchFamily="34" charset="0"/>
      <p:regular r:id="rId34"/>
      <p:bold r:id="rId35"/>
    </p:embeddedFont>
    <p:embeddedFont>
      <p:font typeface="Times New Roman Bold" panose="02020803070505020304" pitchFamily="18" charset="0"/>
      <p:bold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4622" autoAdjust="0"/>
  </p:normalViewPr>
  <p:slideViewPr>
    <p:cSldViewPr>
      <p:cViewPr varScale="1">
        <p:scale>
          <a:sx n="52" d="100"/>
          <a:sy n="52" d="100"/>
        </p:scale>
        <p:origin x="70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31.05.2025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346710" y="365761"/>
            <a:ext cx="17586960" cy="956690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64970" y="1323564"/>
            <a:ext cx="14950440" cy="4389120"/>
          </a:xfrm>
        </p:spPr>
        <p:txBody>
          <a:bodyPr anchor="b">
            <a:normAutofit/>
          </a:bodyPr>
          <a:lstStyle>
            <a:lvl1pPr algn="ctr">
              <a:lnSpc>
                <a:spcPct val="85000"/>
              </a:lnSpc>
              <a:defRPr sz="108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2564295" y="5804452"/>
            <a:ext cx="13151790" cy="2082248"/>
          </a:xfrm>
        </p:spPr>
        <p:txBody>
          <a:bodyPr>
            <a:normAutofit/>
          </a:bodyPr>
          <a:lstStyle>
            <a:lvl1pPr marL="0" indent="0" algn="ctr">
              <a:buNone/>
              <a:defRPr sz="3300">
                <a:solidFill>
                  <a:srgbClr val="FFFFFF"/>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cxnSp>
        <p:nvCxnSpPr>
          <p:cNvPr id="8" name="Straight Connector 7"/>
          <p:cNvCxnSpPr/>
          <p:nvPr/>
        </p:nvCxnSpPr>
        <p:spPr>
          <a:xfrm>
            <a:off x="2967991" y="5600700"/>
            <a:ext cx="1234440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064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721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1143000"/>
            <a:ext cx="3486150" cy="81153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4500" y="1143000"/>
            <a:ext cx="111442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019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9535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59636" y="1760363"/>
            <a:ext cx="14950440" cy="4389120"/>
          </a:xfrm>
        </p:spPr>
        <p:txBody>
          <a:bodyPr anchor="b">
            <a:noAutofit/>
          </a:bodyPr>
          <a:lstStyle>
            <a:lvl1pPr algn="ctr">
              <a:lnSpc>
                <a:spcPct val="85000"/>
              </a:lnSpc>
              <a:defRPr sz="108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2564892" y="6231780"/>
            <a:ext cx="13153644" cy="2045709"/>
          </a:xfrm>
        </p:spPr>
        <p:txBody>
          <a:bodyPr anchor="t">
            <a:normAutofit/>
          </a:bodyPr>
          <a:lstStyle>
            <a:lvl1pPr marL="0" indent="0" algn="ctr">
              <a:buNone/>
              <a:defRPr sz="3300">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2971801" y="6030612"/>
            <a:ext cx="1234440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798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4500" y="3086098"/>
            <a:ext cx="7132320" cy="603504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401418" y="3086100"/>
            <a:ext cx="7132320" cy="603504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2846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714500" y="3002266"/>
            <a:ext cx="7132320" cy="1165860"/>
          </a:xfrm>
        </p:spPr>
        <p:txBody>
          <a:bodyPr anchor="ctr"/>
          <a:lstStyle>
            <a:lvl1pPr marL="0" indent="0">
              <a:spcBef>
                <a:spcPts val="0"/>
              </a:spcBef>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4500" y="4082225"/>
            <a:ext cx="7132320" cy="507492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03760" y="2998548"/>
            <a:ext cx="7132320" cy="1165860"/>
          </a:xfrm>
        </p:spPr>
        <p:txBody>
          <a:bodyPr anchor="ctr"/>
          <a:lstStyle>
            <a:lvl1pPr marL="0" indent="0">
              <a:spcBef>
                <a:spcPts val="0"/>
              </a:spcBef>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403760" y="4078983"/>
            <a:ext cx="7132320" cy="507492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36566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3711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8173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4500" y="1645920"/>
            <a:ext cx="5897880" cy="2606040"/>
          </a:xfrm>
        </p:spPr>
        <p:txBody>
          <a:bodyPr anchor="b">
            <a:noAutofit/>
          </a:bodyPr>
          <a:lstStyle>
            <a:lvl1pPr>
              <a:lnSpc>
                <a:spcPct val="90000"/>
              </a:lnSpc>
              <a:defRPr sz="6000" b="0"/>
            </a:lvl1pPr>
          </a:lstStyle>
          <a:p>
            <a:r>
              <a:rPr lang="en-US"/>
              <a:t>Click to edit Master title style</a:t>
            </a:r>
            <a:endParaRPr lang="en-US" dirty="0"/>
          </a:p>
        </p:txBody>
      </p:sp>
      <p:sp>
        <p:nvSpPr>
          <p:cNvPr id="3" name="Content Placeholder 2"/>
          <p:cNvSpPr>
            <a:spLocks noGrp="1"/>
          </p:cNvSpPr>
          <p:nvPr>
            <p:ph idx="1"/>
          </p:nvPr>
        </p:nvSpPr>
        <p:spPr>
          <a:xfrm>
            <a:off x="8778239" y="1645920"/>
            <a:ext cx="7818120" cy="699516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14500" y="4251960"/>
            <a:ext cx="5897880" cy="4526280"/>
          </a:xfrm>
        </p:spPr>
        <p:txBody>
          <a:bodyPr>
            <a:normAutofit/>
          </a:bodyPr>
          <a:lstStyle>
            <a:lvl1pPr marL="0" indent="0">
              <a:lnSpc>
                <a:spcPct val="100000"/>
              </a:lnSpc>
              <a:spcBef>
                <a:spcPts val="1500"/>
              </a:spcBef>
              <a:buNone/>
              <a:defRPr sz="25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55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4500" y="1645920"/>
            <a:ext cx="5897880" cy="2606040"/>
          </a:xfrm>
        </p:spPr>
        <p:txBody>
          <a:bodyPr anchor="b">
            <a:noAutofit/>
          </a:bodyPr>
          <a:lstStyle>
            <a:lvl1pPr>
              <a:lnSpc>
                <a:spcPct val="90000"/>
              </a:lnSpc>
              <a:defRPr sz="6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19872" y="1604771"/>
            <a:ext cx="9148572" cy="7200900"/>
          </a:xfrm>
        </p:spPr>
        <p:txBody>
          <a:bodyPr lIns="274320" tIns="182880" anchor="t">
            <a:normAutofit/>
          </a:bodyPr>
          <a:lstStyle>
            <a:lvl1pPr marL="0" indent="0">
              <a:buNone/>
              <a:defRPr sz="42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714500" y="4251960"/>
            <a:ext cx="5897880" cy="4320540"/>
          </a:xfrm>
        </p:spPr>
        <p:txBody>
          <a:bodyPr>
            <a:normAutofit/>
          </a:bodyPr>
          <a:lstStyle>
            <a:lvl1pPr marL="0" indent="0">
              <a:lnSpc>
                <a:spcPct val="100000"/>
              </a:lnSpc>
              <a:spcBef>
                <a:spcPts val="1500"/>
              </a:spcBef>
              <a:buNone/>
              <a:defRPr sz="25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4275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346710" y="365761"/>
            <a:ext cx="17586960" cy="956690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714500" y="914400"/>
            <a:ext cx="14813280" cy="20345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14501" y="3086100"/>
            <a:ext cx="14809307" cy="6057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14494" y="9335743"/>
            <a:ext cx="3493611" cy="547688"/>
          </a:xfrm>
          <a:prstGeom prst="rect">
            <a:avLst/>
          </a:prstGeom>
        </p:spPr>
        <p:txBody>
          <a:bodyPr vert="horz" lIns="91440" tIns="45720" rIns="91440" bIns="45720" rtlCol="0" anchor="ctr"/>
          <a:lstStyle>
            <a:lvl1pPr algn="l">
              <a:defRPr sz="1800">
                <a:solidFill>
                  <a:schemeClr val="accent1"/>
                </a:solidFill>
              </a:defRPr>
            </a:lvl1pPr>
          </a:lstStyle>
          <a:p>
            <a:fld id="{1D8BD707-D9CF-40AE-B4C6-C98DA3205C09}" type="datetimeFigureOut">
              <a:rPr lang="en-US" smtClean="0"/>
              <a:pPr/>
              <a:t>5/31/2025</a:t>
            </a:fld>
            <a:endParaRPr lang="en-US"/>
          </a:p>
        </p:txBody>
      </p:sp>
      <p:sp>
        <p:nvSpPr>
          <p:cNvPr id="5" name="Footer Placeholder 4"/>
          <p:cNvSpPr>
            <a:spLocks noGrp="1"/>
          </p:cNvSpPr>
          <p:nvPr>
            <p:ph type="ftr" sz="quarter" idx="3"/>
          </p:nvPr>
        </p:nvSpPr>
        <p:spPr>
          <a:xfrm>
            <a:off x="5923722" y="9335743"/>
            <a:ext cx="7076661" cy="547688"/>
          </a:xfrm>
          <a:prstGeom prst="rect">
            <a:avLst/>
          </a:prstGeom>
        </p:spPr>
        <p:txBody>
          <a:bodyPr vert="horz" lIns="91440" tIns="45720" rIns="91440" bIns="45720" rtlCol="0" anchor="ctr"/>
          <a:lstStyle>
            <a:lvl1pPr algn="ctr">
              <a:defRPr sz="1800">
                <a:solidFill>
                  <a:schemeClr val="accent1"/>
                </a:solidFill>
              </a:defRPr>
            </a:lvl1pPr>
          </a:lstStyle>
          <a:p>
            <a:endParaRPr lang="en-US"/>
          </a:p>
        </p:txBody>
      </p:sp>
      <p:sp>
        <p:nvSpPr>
          <p:cNvPr id="6" name="Slide Number Placeholder 5"/>
          <p:cNvSpPr>
            <a:spLocks noGrp="1"/>
          </p:cNvSpPr>
          <p:nvPr>
            <p:ph type="sldNum" sz="quarter" idx="4"/>
          </p:nvPr>
        </p:nvSpPr>
        <p:spPr>
          <a:xfrm>
            <a:off x="13994296" y="9335743"/>
            <a:ext cx="2559326" cy="547688"/>
          </a:xfrm>
          <a:prstGeom prst="rect">
            <a:avLst/>
          </a:prstGeom>
        </p:spPr>
        <p:txBody>
          <a:bodyPr vert="horz" lIns="91440" tIns="45720" rIns="91440" bIns="45720" rtlCol="0" anchor="ctr"/>
          <a:lstStyle>
            <a:lvl1pPr algn="r">
              <a:defRPr sz="18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7904931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1371600" rtl="0" eaLnBrk="1" latinLnBrk="0" hangingPunct="1">
        <a:lnSpc>
          <a:spcPct val="90000"/>
        </a:lnSpc>
        <a:spcBef>
          <a:spcPct val="0"/>
        </a:spcBef>
        <a:buNone/>
        <a:defRPr sz="6600" kern="1200">
          <a:solidFill>
            <a:schemeClr val="accent1"/>
          </a:solidFill>
          <a:latin typeface="+mj-lt"/>
          <a:ea typeface="+mj-ea"/>
          <a:cs typeface="+mj-cs"/>
        </a:defRPr>
      </a:lvl1pPr>
    </p:titleStyle>
    <p:bodyStyle>
      <a:lvl1pPr marL="342900" indent="-274320" algn="l" defTabSz="1371600" rtl="0" eaLnBrk="1" latinLnBrk="0" hangingPunct="1">
        <a:lnSpc>
          <a:spcPct val="90000"/>
        </a:lnSpc>
        <a:spcBef>
          <a:spcPts val="2100"/>
        </a:spcBef>
        <a:buClr>
          <a:schemeClr val="accent1"/>
        </a:buClr>
        <a:buSzPct val="80000"/>
        <a:buFont typeface="Corbel" pitchFamily="34" charset="0"/>
        <a:buChar char="•"/>
        <a:defRPr sz="3300" kern="1200">
          <a:solidFill>
            <a:schemeClr val="accent1"/>
          </a:solidFill>
          <a:latin typeface="+mn-lt"/>
          <a:ea typeface="+mn-ea"/>
          <a:cs typeface="+mn-cs"/>
        </a:defRPr>
      </a:lvl1pPr>
      <a:lvl2pPr marL="685800" indent="-27432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3000" kern="1200">
          <a:solidFill>
            <a:schemeClr val="accent1"/>
          </a:solidFill>
          <a:latin typeface="+mn-lt"/>
          <a:ea typeface="+mn-ea"/>
          <a:cs typeface="+mn-cs"/>
        </a:defRPr>
      </a:lvl2pPr>
      <a:lvl3pPr marL="1097280" indent="-27432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700" kern="1200">
          <a:solidFill>
            <a:schemeClr val="accent1"/>
          </a:solidFill>
          <a:latin typeface="+mn-lt"/>
          <a:ea typeface="+mn-ea"/>
          <a:cs typeface="+mn-cs"/>
        </a:defRPr>
      </a:lvl3pPr>
      <a:lvl4pPr marL="1508760" indent="-27432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4pPr>
      <a:lvl5pPr marL="1920240" indent="-27432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5pPr>
      <a:lvl6pPr marL="2400000" indent="-34290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6pPr>
      <a:lvl7pPr marL="2850000" indent="-34290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7pPr>
      <a:lvl8pPr marL="3300000" indent="-34290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8pPr>
      <a:lvl9pPr marL="3750000" indent="-34290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2050181" y="693020"/>
            <a:ext cx="13528308" cy="2243451"/>
          </a:xfrm>
          <a:custGeom>
            <a:avLst/>
            <a:gdLst/>
            <a:ahLst/>
            <a:cxnLst/>
            <a:rect l="l" t="t" r="r" b="b"/>
            <a:pathLst>
              <a:path w="13528308" h="2243451">
                <a:moveTo>
                  <a:pt x="0" y="0"/>
                </a:moveTo>
                <a:lnTo>
                  <a:pt x="13528307" y="0"/>
                </a:lnTo>
                <a:lnTo>
                  <a:pt x="13528307" y="2243450"/>
                </a:lnTo>
                <a:lnTo>
                  <a:pt x="0" y="2243450"/>
                </a:lnTo>
                <a:lnTo>
                  <a:pt x="0" y="0"/>
                </a:lnTo>
                <a:close/>
              </a:path>
            </a:pathLst>
          </a:custGeom>
          <a:blipFill>
            <a:blip r:embed="rId3" cstate="print"/>
            <a:stretch>
              <a:fillRect t="-11797" b="-11797"/>
            </a:stretch>
          </a:blipFill>
        </p:spPr>
      </p:sp>
      <p:grpSp>
        <p:nvGrpSpPr>
          <p:cNvPr id="3" name="Group 3"/>
          <p:cNvGrpSpPr/>
          <p:nvPr/>
        </p:nvGrpSpPr>
        <p:grpSpPr>
          <a:xfrm>
            <a:off x="605728" y="3282386"/>
            <a:ext cx="16417214" cy="584835"/>
            <a:chOff x="0" y="0"/>
            <a:chExt cx="21889618" cy="779780"/>
          </a:xfrm>
        </p:grpSpPr>
        <p:sp>
          <p:nvSpPr>
            <p:cNvPr id="4" name="Freeform 4"/>
            <p:cNvSpPr/>
            <p:nvPr/>
          </p:nvSpPr>
          <p:spPr>
            <a:xfrm>
              <a:off x="0" y="0"/>
              <a:ext cx="21889617" cy="779780"/>
            </a:xfrm>
            <a:custGeom>
              <a:avLst/>
              <a:gdLst/>
              <a:ahLst/>
              <a:cxnLst/>
              <a:rect l="l" t="t" r="r" b="b"/>
              <a:pathLst>
                <a:path w="21889617" h="779780">
                  <a:moveTo>
                    <a:pt x="0" y="0"/>
                  </a:moveTo>
                  <a:lnTo>
                    <a:pt x="21889617" y="0"/>
                  </a:lnTo>
                  <a:lnTo>
                    <a:pt x="21889617" y="779780"/>
                  </a:lnTo>
                  <a:lnTo>
                    <a:pt x="0" y="779780"/>
                  </a:lnTo>
                  <a:close/>
                </a:path>
              </a:pathLst>
            </a:custGeom>
            <a:solidFill>
              <a:srgbClr val="000000">
                <a:alpha val="0"/>
              </a:srgbClr>
            </a:solidFill>
          </p:spPr>
        </p:sp>
        <p:sp>
          <p:nvSpPr>
            <p:cNvPr id="5" name="TextBox 5"/>
            <p:cNvSpPr txBox="1"/>
            <p:nvPr/>
          </p:nvSpPr>
          <p:spPr>
            <a:xfrm>
              <a:off x="0" y="-66675"/>
              <a:ext cx="21889618" cy="846455"/>
            </a:xfrm>
            <a:prstGeom prst="rect">
              <a:avLst/>
            </a:prstGeom>
          </p:spPr>
          <p:txBody>
            <a:bodyPr lIns="0" tIns="0" rIns="0" bIns="0" rtlCol="0" anchor="t"/>
            <a:lstStyle/>
            <a:p>
              <a:pPr algn="l">
                <a:lnSpc>
                  <a:spcPts val="3600"/>
                </a:lnSpc>
              </a:pPr>
              <a:r>
                <a:rPr lang="en-US" sz="3000" dirty="0">
                  <a:solidFill>
                    <a:srgbClr val="6E4823"/>
                  </a:solidFill>
                  <a:latin typeface="Times New Roman"/>
                  <a:ea typeface="Times New Roman"/>
                  <a:cs typeface="Times New Roman"/>
                  <a:sym typeface="Times New Roman"/>
                </a:rPr>
                <a:t>                                             Department of computer science and engineering</a:t>
              </a:r>
            </a:p>
          </p:txBody>
        </p:sp>
      </p:grpSp>
      <p:grpSp>
        <p:nvGrpSpPr>
          <p:cNvPr id="6" name="Group 6"/>
          <p:cNvGrpSpPr/>
          <p:nvPr/>
        </p:nvGrpSpPr>
        <p:grpSpPr>
          <a:xfrm>
            <a:off x="2713798" y="4213136"/>
            <a:ext cx="13324114" cy="1800494"/>
            <a:chOff x="0" y="0"/>
            <a:chExt cx="17765486" cy="2400658"/>
          </a:xfrm>
        </p:grpSpPr>
        <p:sp>
          <p:nvSpPr>
            <p:cNvPr id="7" name="Freeform 7"/>
            <p:cNvSpPr/>
            <p:nvPr/>
          </p:nvSpPr>
          <p:spPr>
            <a:xfrm>
              <a:off x="0" y="0"/>
              <a:ext cx="17765486" cy="2400658"/>
            </a:xfrm>
            <a:custGeom>
              <a:avLst/>
              <a:gdLst/>
              <a:ahLst/>
              <a:cxnLst/>
              <a:rect l="l" t="t" r="r" b="b"/>
              <a:pathLst>
                <a:path w="17765486" h="2400658">
                  <a:moveTo>
                    <a:pt x="0" y="0"/>
                  </a:moveTo>
                  <a:lnTo>
                    <a:pt x="17765486" y="0"/>
                  </a:lnTo>
                  <a:lnTo>
                    <a:pt x="17765486" y="2400658"/>
                  </a:lnTo>
                  <a:lnTo>
                    <a:pt x="0" y="2400658"/>
                  </a:lnTo>
                  <a:close/>
                </a:path>
              </a:pathLst>
            </a:custGeom>
            <a:solidFill>
              <a:srgbClr val="000000">
                <a:alpha val="0"/>
              </a:srgbClr>
            </a:solidFill>
          </p:spPr>
        </p:sp>
        <p:sp>
          <p:nvSpPr>
            <p:cNvPr id="8" name="TextBox 8"/>
            <p:cNvSpPr txBox="1"/>
            <p:nvPr/>
          </p:nvSpPr>
          <p:spPr>
            <a:xfrm>
              <a:off x="0" y="-76200"/>
              <a:ext cx="17765486" cy="2476858"/>
            </a:xfrm>
            <a:prstGeom prst="rect">
              <a:avLst/>
            </a:prstGeom>
          </p:spPr>
          <p:txBody>
            <a:bodyPr lIns="0" tIns="0" rIns="0" bIns="0" rtlCol="0" anchor="t"/>
            <a:lstStyle/>
            <a:p>
              <a:pPr algn="ctr">
                <a:lnSpc>
                  <a:spcPts val="4320"/>
                </a:lnSpc>
              </a:pPr>
              <a:r>
                <a:rPr lang="en-US" sz="3600" dirty="0">
                  <a:solidFill>
                    <a:srgbClr val="6E4823"/>
                  </a:solidFill>
                  <a:latin typeface="Times New Roman"/>
                  <a:ea typeface="Times New Roman"/>
                  <a:cs typeface="Times New Roman"/>
                  <a:sym typeface="Times New Roman"/>
                </a:rPr>
                <a:t>PRECISION FARMING: A MACHINE LEARNING-BASED      </a:t>
              </a:r>
            </a:p>
            <a:p>
              <a:pPr algn="ctr">
                <a:lnSpc>
                  <a:spcPts val="4320"/>
                </a:lnSpc>
              </a:pPr>
              <a:r>
                <a:rPr lang="en-US" sz="3600" dirty="0">
                  <a:solidFill>
                    <a:srgbClr val="6E4823"/>
                  </a:solidFill>
                  <a:latin typeface="Times New Roman"/>
                  <a:ea typeface="Times New Roman"/>
                  <a:cs typeface="Times New Roman"/>
                  <a:sym typeface="Times New Roman"/>
                </a:rPr>
                <a:t> CROP RECOMMENDER</a:t>
              </a:r>
            </a:p>
            <a:p>
              <a:pPr algn="ctr">
                <a:lnSpc>
                  <a:spcPts val="4320"/>
                </a:lnSpc>
              </a:pPr>
              <a:endParaRPr dirty="0"/>
            </a:p>
          </p:txBody>
        </p:sp>
      </p:grpSp>
      <p:grpSp>
        <p:nvGrpSpPr>
          <p:cNvPr id="9" name="Group 9"/>
          <p:cNvGrpSpPr/>
          <p:nvPr/>
        </p:nvGrpSpPr>
        <p:grpSpPr>
          <a:xfrm>
            <a:off x="3608126" y="5570375"/>
            <a:ext cx="11535459" cy="3370154"/>
            <a:chOff x="0" y="0"/>
            <a:chExt cx="15380612" cy="4493538"/>
          </a:xfrm>
        </p:grpSpPr>
        <p:sp>
          <p:nvSpPr>
            <p:cNvPr id="10" name="Freeform 10"/>
            <p:cNvSpPr/>
            <p:nvPr/>
          </p:nvSpPr>
          <p:spPr>
            <a:xfrm>
              <a:off x="0" y="0"/>
              <a:ext cx="15380612" cy="4493538"/>
            </a:xfrm>
            <a:custGeom>
              <a:avLst/>
              <a:gdLst/>
              <a:ahLst/>
              <a:cxnLst/>
              <a:rect l="l" t="t" r="r" b="b"/>
              <a:pathLst>
                <a:path w="15380612" h="4493538">
                  <a:moveTo>
                    <a:pt x="0" y="0"/>
                  </a:moveTo>
                  <a:lnTo>
                    <a:pt x="15380612" y="0"/>
                  </a:lnTo>
                  <a:lnTo>
                    <a:pt x="15380612" y="4493538"/>
                  </a:lnTo>
                  <a:lnTo>
                    <a:pt x="0" y="4493538"/>
                  </a:lnTo>
                  <a:close/>
                </a:path>
              </a:pathLst>
            </a:custGeom>
            <a:solidFill>
              <a:srgbClr val="000000">
                <a:alpha val="0"/>
              </a:srgbClr>
            </a:solidFill>
          </p:spPr>
        </p:sp>
        <p:sp>
          <p:nvSpPr>
            <p:cNvPr id="11" name="TextBox 11"/>
            <p:cNvSpPr txBox="1"/>
            <p:nvPr/>
          </p:nvSpPr>
          <p:spPr>
            <a:xfrm>
              <a:off x="0" y="-66675"/>
              <a:ext cx="15380612" cy="4560213"/>
            </a:xfrm>
            <a:prstGeom prst="rect">
              <a:avLst/>
            </a:prstGeom>
          </p:spPr>
          <p:txBody>
            <a:bodyPr lIns="0" tIns="0" rIns="0" bIns="0" rtlCol="0" anchor="t"/>
            <a:lstStyle/>
            <a:p>
              <a:pPr algn="l">
                <a:lnSpc>
                  <a:spcPts val="3600"/>
                </a:lnSpc>
              </a:pPr>
              <a:r>
                <a:rPr lang="en-US" sz="3000" dirty="0">
                  <a:solidFill>
                    <a:srgbClr val="6E4823"/>
                  </a:solidFill>
                  <a:latin typeface="Times New Roman"/>
                  <a:ea typeface="Times New Roman"/>
                  <a:cs typeface="Times New Roman"/>
                  <a:sym typeface="Times New Roman"/>
                </a:rPr>
                <a:t>                                     Under the Guidance of</a:t>
              </a:r>
            </a:p>
            <a:p>
              <a:pPr algn="l">
                <a:lnSpc>
                  <a:spcPts val="3600"/>
                </a:lnSpc>
              </a:pPr>
              <a:r>
                <a:rPr lang="en-US" sz="3000" dirty="0">
                  <a:solidFill>
                    <a:srgbClr val="6E4823"/>
                  </a:solidFill>
                  <a:latin typeface="Times New Roman"/>
                  <a:ea typeface="Times New Roman"/>
                  <a:cs typeface="Times New Roman"/>
                  <a:sym typeface="Times New Roman"/>
                </a:rPr>
                <a:t>                     Dr. K. </a:t>
              </a:r>
              <a:r>
                <a:rPr lang="en-US" sz="3000" dirty="0" err="1">
                  <a:solidFill>
                    <a:srgbClr val="6E4823"/>
                  </a:solidFill>
                  <a:latin typeface="Times New Roman"/>
                  <a:ea typeface="Times New Roman"/>
                  <a:cs typeface="Times New Roman"/>
                  <a:sym typeface="Times New Roman"/>
                </a:rPr>
                <a:t>Madan</a:t>
              </a:r>
              <a:r>
                <a:rPr lang="en-US" sz="3000" dirty="0">
                  <a:solidFill>
                    <a:srgbClr val="6E4823"/>
                  </a:solidFill>
                  <a:latin typeface="Times New Roman"/>
                  <a:ea typeface="Times New Roman"/>
                  <a:cs typeface="Times New Roman"/>
                  <a:sym typeface="Times New Roman"/>
                </a:rPr>
                <a:t> Mohan - Associate Professor</a:t>
              </a:r>
            </a:p>
            <a:p>
              <a:pPr algn="l">
                <a:lnSpc>
                  <a:spcPts val="3600"/>
                </a:lnSpc>
              </a:pPr>
              <a:endParaRPr dirty="0"/>
            </a:p>
            <a:p>
              <a:pPr algn="l">
                <a:lnSpc>
                  <a:spcPts val="3600"/>
                </a:lnSpc>
              </a:pPr>
              <a:r>
                <a:rPr lang="en-US" sz="3000" dirty="0">
                  <a:solidFill>
                    <a:srgbClr val="6E4823"/>
                  </a:solidFill>
                  <a:latin typeface="Times New Roman"/>
                  <a:ea typeface="Times New Roman"/>
                  <a:cs typeface="Times New Roman"/>
                  <a:sym typeface="Times New Roman"/>
                </a:rPr>
                <a:t>                                                   BY</a:t>
              </a:r>
            </a:p>
            <a:p>
              <a:pPr algn="l">
                <a:lnSpc>
                  <a:spcPts val="3600"/>
                </a:lnSpc>
              </a:pPr>
              <a:r>
                <a:rPr lang="en-US" sz="3000" dirty="0">
                  <a:solidFill>
                    <a:srgbClr val="6E4823"/>
                  </a:solidFill>
                  <a:latin typeface="Times New Roman"/>
                  <a:ea typeface="Times New Roman"/>
                  <a:cs typeface="Times New Roman"/>
                  <a:sym typeface="Times New Roman"/>
                </a:rPr>
                <a:t>                          R.VAISHNAVI     (22831A05G4)</a:t>
              </a:r>
            </a:p>
            <a:p>
              <a:pPr algn="l">
                <a:lnSpc>
                  <a:spcPts val="3600"/>
                </a:lnSpc>
              </a:pPr>
              <a:r>
                <a:rPr lang="en-US" sz="3000" dirty="0">
                  <a:solidFill>
                    <a:srgbClr val="6E4823"/>
                  </a:solidFill>
                  <a:latin typeface="Times New Roman"/>
                  <a:ea typeface="Times New Roman"/>
                  <a:cs typeface="Times New Roman"/>
                  <a:sym typeface="Times New Roman"/>
                </a:rPr>
                <a:t>                          SK VASEEM        (22831A05H7)</a:t>
              </a:r>
            </a:p>
            <a:p>
              <a:pPr algn="l">
                <a:lnSpc>
                  <a:spcPts val="3600"/>
                </a:lnSpc>
              </a:pPr>
              <a:r>
                <a:rPr lang="en-US" sz="3000" dirty="0">
                  <a:solidFill>
                    <a:srgbClr val="6E4823"/>
                  </a:solidFill>
                  <a:latin typeface="Times New Roman"/>
                  <a:ea typeface="Times New Roman"/>
                  <a:cs typeface="Times New Roman"/>
                  <a:sym typeface="Times New Roman"/>
                </a:rPr>
                <a:t>                          T.SRAVYA            (22831A05J8)</a:t>
              </a:r>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D66F39-D4A9-DA7A-BEB6-53F1C2D5687C}"/>
              </a:ext>
            </a:extLst>
          </p:cNvPr>
          <p:cNvPicPr/>
          <p:nvPr/>
        </p:nvPicPr>
        <p:blipFill>
          <a:blip r:embed="rId2" cstate="print"/>
          <a:stretch>
            <a:fillRect/>
          </a:stretch>
        </p:blipFill>
        <p:spPr>
          <a:xfrm>
            <a:off x="3657600" y="1447800"/>
            <a:ext cx="10333355" cy="7391400"/>
          </a:xfrm>
          <a:prstGeom prst="rect">
            <a:avLst/>
          </a:prstGeom>
        </p:spPr>
      </p:pic>
    </p:spTree>
    <p:extLst>
      <p:ext uri="{BB962C8B-B14F-4D97-AF65-F5344CB8AC3E}">
        <p14:creationId xmlns:p14="http://schemas.microsoft.com/office/powerpoint/2010/main" val="419027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3EA875BC-489F-9268-B252-D5FFB1D2520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7F5F1C0-9631-D7B7-CA25-F63ACE1851BB}"/>
              </a:ext>
            </a:extLst>
          </p:cNvPr>
          <p:cNvGrpSpPr/>
          <p:nvPr/>
        </p:nvGrpSpPr>
        <p:grpSpPr>
          <a:xfrm>
            <a:off x="12383" y="-19050"/>
            <a:ext cx="9691688" cy="1623060"/>
            <a:chOff x="0" y="0"/>
            <a:chExt cx="12922250" cy="2164080"/>
          </a:xfrm>
        </p:grpSpPr>
        <p:sp>
          <p:nvSpPr>
            <p:cNvPr id="3" name="Freeform 3">
              <a:extLst>
                <a:ext uri="{FF2B5EF4-FFF2-40B4-BE49-F238E27FC236}">
                  <a16:creationId xmlns:a16="http://schemas.microsoft.com/office/drawing/2014/main" id="{CE77E570-27C3-2800-C624-33E78A32CF62}"/>
                </a:ext>
              </a:extLst>
            </p:cNvPr>
            <p:cNvSpPr/>
            <p:nvPr/>
          </p:nvSpPr>
          <p:spPr>
            <a:xfrm>
              <a:off x="12700" y="12700"/>
              <a:ext cx="12896850" cy="2138680"/>
            </a:xfrm>
            <a:custGeom>
              <a:avLst/>
              <a:gdLst/>
              <a:ahLst/>
              <a:cxnLst/>
              <a:rect l="l" t="t" r="r" b="b"/>
              <a:pathLst>
                <a:path w="12896850" h="2138680">
                  <a:moveTo>
                    <a:pt x="0" y="0"/>
                  </a:moveTo>
                  <a:lnTo>
                    <a:pt x="11816969" y="0"/>
                  </a:lnTo>
                  <a:lnTo>
                    <a:pt x="12896850" y="1069340"/>
                  </a:lnTo>
                  <a:lnTo>
                    <a:pt x="11816969" y="2138680"/>
                  </a:lnTo>
                  <a:lnTo>
                    <a:pt x="0" y="2138680"/>
                  </a:lnTo>
                  <a:close/>
                </a:path>
              </a:pathLst>
            </a:custGeom>
            <a:solidFill>
              <a:srgbClr val="2A5732"/>
            </a:solidFill>
          </p:spPr>
        </p:sp>
        <p:sp>
          <p:nvSpPr>
            <p:cNvPr id="4" name="Freeform 4">
              <a:extLst>
                <a:ext uri="{FF2B5EF4-FFF2-40B4-BE49-F238E27FC236}">
                  <a16:creationId xmlns:a16="http://schemas.microsoft.com/office/drawing/2014/main" id="{D0B19A2E-5137-8A15-EEE2-E1ACD07345EC}"/>
                </a:ext>
              </a:extLst>
            </p:cNvPr>
            <p:cNvSpPr/>
            <p:nvPr/>
          </p:nvSpPr>
          <p:spPr>
            <a:xfrm>
              <a:off x="0" y="0"/>
              <a:ext cx="12922250" cy="2164080"/>
            </a:xfrm>
            <a:custGeom>
              <a:avLst/>
              <a:gdLst/>
              <a:ahLst/>
              <a:cxnLst/>
              <a:rect l="l" t="t" r="r" b="b"/>
              <a:pathLst>
                <a:path w="12922250" h="2164080">
                  <a:moveTo>
                    <a:pt x="12700" y="0"/>
                  </a:moveTo>
                  <a:lnTo>
                    <a:pt x="11829669" y="0"/>
                  </a:lnTo>
                  <a:cubicBezTo>
                    <a:pt x="11832971" y="0"/>
                    <a:pt x="11836273" y="1270"/>
                    <a:pt x="11838559" y="3683"/>
                  </a:cubicBezTo>
                  <a:lnTo>
                    <a:pt x="12918439" y="1073023"/>
                  </a:lnTo>
                  <a:cubicBezTo>
                    <a:pt x="12920852" y="1075436"/>
                    <a:pt x="12922250" y="1078611"/>
                    <a:pt x="12922250" y="1082040"/>
                  </a:cubicBezTo>
                  <a:cubicBezTo>
                    <a:pt x="12922250" y="1085469"/>
                    <a:pt x="12920852" y="1088644"/>
                    <a:pt x="12918439" y="1091057"/>
                  </a:cubicBezTo>
                  <a:lnTo>
                    <a:pt x="11838559" y="2160397"/>
                  </a:lnTo>
                  <a:cubicBezTo>
                    <a:pt x="11836146" y="2162810"/>
                    <a:pt x="11832971" y="2164080"/>
                    <a:pt x="11829669"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829669" y="2138680"/>
                  </a:lnTo>
                  <a:lnTo>
                    <a:pt x="11829669" y="2151380"/>
                  </a:lnTo>
                  <a:lnTo>
                    <a:pt x="11820778" y="2142363"/>
                  </a:lnTo>
                  <a:lnTo>
                    <a:pt x="12900660" y="1073023"/>
                  </a:lnTo>
                  <a:lnTo>
                    <a:pt x="12909550" y="1082040"/>
                  </a:lnTo>
                  <a:lnTo>
                    <a:pt x="12900660" y="1091057"/>
                  </a:lnTo>
                  <a:lnTo>
                    <a:pt x="11820778" y="21717"/>
                  </a:lnTo>
                  <a:lnTo>
                    <a:pt x="11829669" y="12700"/>
                  </a:lnTo>
                  <a:lnTo>
                    <a:pt x="11829669"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8B3199B5-DB00-A207-3C53-8D49D57FF7EF}"/>
                </a:ext>
              </a:extLst>
            </p:cNvPr>
            <p:cNvSpPr txBox="1"/>
            <p:nvPr/>
          </p:nvSpPr>
          <p:spPr>
            <a:xfrm>
              <a:off x="0" y="-123825"/>
              <a:ext cx="12922250" cy="228790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SYSTEM ARCHITECTURE:</a:t>
              </a:r>
            </a:p>
          </p:txBody>
        </p:sp>
      </p:grpSp>
      <p:sp>
        <p:nvSpPr>
          <p:cNvPr id="8" name="TextBox 8">
            <a:extLst>
              <a:ext uri="{FF2B5EF4-FFF2-40B4-BE49-F238E27FC236}">
                <a16:creationId xmlns:a16="http://schemas.microsoft.com/office/drawing/2014/main" id="{94A1EEE6-9D4E-5BEE-F63E-5BC3066880CC}"/>
              </a:ext>
            </a:extLst>
          </p:cNvPr>
          <p:cNvSpPr txBox="1"/>
          <p:nvPr/>
        </p:nvSpPr>
        <p:spPr>
          <a:xfrm>
            <a:off x="1257300" y="2717007"/>
            <a:ext cx="15773400" cy="6548438"/>
          </a:xfrm>
          <a:prstGeom prst="rect">
            <a:avLst/>
          </a:prstGeom>
        </p:spPr>
        <p:txBody>
          <a:bodyPr lIns="0" tIns="0" rIns="0" bIns="0" rtlCol="0" anchor="t"/>
          <a:lstStyle/>
          <a:p>
            <a:pPr marL="651510" lvl="1" indent="-325755" algn="just">
              <a:lnSpc>
                <a:spcPts val="3888"/>
              </a:lnSpc>
              <a:buFont typeface="Arial"/>
              <a:buChar char="•"/>
            </a:pPr>
            <a:endParaRPr lang="en-US" sz="2400" dirty="0">
              <a:solidFill>
                <a:srgbClr val="6E4823"/>
              </a:solidFill>
              <a:latin typeface="Times New Roman"/>
              <a:ea typeface="Times New Roman"/>
              <a:cs typeface="Times New Roman"/>
              <a:sym typeface="Times New Roman"/>
            </a:endParaRPr>
          </a:p>
        </p:txBody>
      </p:sp>
      <p:pic>
        <p:nvPicPr>
          <p:cNvPr id="95" name="Picture 94">
            <a:extLst>
              <a:ext uri="{FF2B5EF4-FFF2-40B4-BE49-F238E27FC236}">
                <a16:creationId xmlns:a16="http://schemas.microsoft.com/office/drawing/2014/main" id="{9BFD001B-D350-3751-AEC1-930780BB00E6}"/>
              </a:ext>
            </a:extLst>
          </p:cNvPr>
          <p:cNvPicPr>
            <a:picLocks noChangeAspect="1"/>
          </p:cNvPicPr>
          <p:nvPr/>
        </p:nvPicPr>
        <p:blipFill>
          <a:blip r:embed="rId2">
            <a:extLst>
              <a:ext uri="{28A0092B-C50C-407E-A947-70E740481C1C}">
                <a14:useLocalDpi xmlns:a14="http://schemas.microsoft.com/office/drawing/2010/main" val="0"/>
              </a:ext>
            </a:extLst>
          </a:blip>
          <a:srcRect l="19167" t="47778" r="19167" b="25556"/>
          <a:stretch/>
        </p:blipFill>
        <p:spPr>
          <a:xfrm>
            <a:off x="2895600" y="2933700"/>
            <a:ext cx="12649200" cy="4724400"/>
          </a:xfrm>
          <a:prstGeom prst="rect">
            <a:avLst/>
          </a:prstGeom>
        </p:spPr>
      </p:pic>
    </p:spTree>
    <p:extLst>
      <p:ext uri="{BB962C8B-B14F-4D97-AF65-F5344CB8AC3E}">
        <p14:creationId xmlns:p14="http://schemas.microsoft.com/office/powerpoint/2010/main" val="28909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F1B6818-1B1F-4184-FC74-96672FC52C64}"/>
              </a:ext>
            </a:extLst>
          </p:cNvPr>
          <p:cNvGrpSpPr>
            <a:grpSpLocks/>
          </p:cNvGrpSpPr>
          <p:nvPr/>
        </p:nvGrpSpPr>
        <p:grpSpPr bwMode="auto">
          <a:xfrm>
            <a:off x="347719" y="1981200"/>
            <a:ext cx="6553200" cy="6324600"/>
            <a:chOff x="0" y="0"/>
            <a:chExt cx="62385" cy="55753"/>
          </a:xfrm>
        </p:grpSpPr>
        <p:sp>
          <p:nvSpPr>
            <p:cNvPr id="3" name="Rectangle 2">
              <a:extLst>
                <a:ext uri="{FF2B5EF4-FFF2-40B4-BE49-F238E27FC236}">
                  <a16:creationId xmlns:a16="http://schemas.microsoft.com/office/drawing/2014/main" id="{339FDB50-06B1-E5AE-AB76-D9D75AAA523D}"/>
                </a:ext>
              </a:extLst>
            </p:cNvPr>
            <p:cNvSpPr>
              <a:spLocks noChangeArrowheads="1"/>
            </p:cNvSpPr>
            <p:nvPr/>
          </p:nvSpPr>
          <p:spPr bwMode="auto">
            <a:xfrm>
              <a:off x="0" y="402"/>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b="1"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48615B4C-6619-D3E2-6BB5-9141CF07313D}"/>
                </a:ext>
              </a:extLst>
            </p:cNvPr>
            <p:cNvSpPr>
              <a:spLocks noChangeArrowheads="1"/>
            </p:cNvSpPr>
            <p:nvPr/>
          </p:nvSpPr>
          <p:spPr bwMode="auto">
            <a:xfrm>
              <a:off x="0" y="4044"/>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5" name="Rectangle 4">
              <a:extLst>
                <a:ext uri="{FF2B5EF4-FFF2-40B4-BE49-F238E27FC236}">
                  <a16:creationId xmlns:a16="http://schemas.microsoft.com/office/drawing/2014/main" id="{0392D70C-BCAB-1DED-2C5A-411F1A580AC4}"/>
                </a:ext>
              </a:extLst>
            </p:cNvPr>
            <p:cNvSpPr>
              <a:spLocks noChangeArrowheads="1"/>
            </p:cNvSpPr>
            <p:nvPr/>
          </p:nvSpPr>
          <p:spPr bwMode="auto">
            <a:xfrm>
              <a:off x="0" y="7687"/>
              <a:ext cx="506" cy="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6" name="Rectangle 5">
              <a:extLst>
                <a:ext uri="{FF2B5EF4-FFF2-40B4-BE49-F238E27FC236}">
                  <a16:creationId xmlns:a16="http://schemas.microsoft.com/office/drawing/2014/main" id="{773F4AB7-2297-83FA-F045-D4904AC51766}"/>
                </a:ext>
              </a:extLst>
            </p:cNvPr>
            <p:cNvSpPr>
              <a:spLocks noChangeArrowheads="1"/>
            </p:cNvSpPr>
            <p:nvPr/>
          </p:nvSpPr>
          <p:spPr bwMode="auto">
            <a:xfrm>
              <a:off x="0" y="11344"/>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7" name="Rectangle 6">
              <a:extLst>
                <a:ext uri="{FF2B5EF4-FFF2-40B4-BE49-F238E27FC236}">
                  <a16:creationId xmlns:a16="http://schemas.microsoft.com/office/drawing/2014/main" id="{B43F7FF2-D07E-1F9F-E735-1CA98DC03BD1}"/>
                </a:ext>
              </a:extLst>
            </p:cNvPr>
            <p:cNvSpPr>
              <a:spLocks noChangeArrowheads="1"/>
            </p:cNvSpPr>
            <p:nvPr/>
          </p:nvSpPr>
          <p:spPr bwMode="auto">
            <a:xfrm>
              <a:off x="0" y="14987"/>
              <a:ext cx="506" cy="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8" name="Rectangle 7">
              <a:extLst>
                <a:ext uri="{FF2B5EF4-FFF2-40B4-BE49-F238E27FC236}">
                  <a16:creationId xmlns:a16="http://schemas.microsoft.com/office/drawing/2014/main" id="{D242242B-701D-81DD-DD0C-1540AB307D32}"/>
                </a:ext>
              </a:extLst>
            </p:cNvPr>
            <p:cNvSpPr>
              <a:spLocks noChangeArrowheads="1"/>
            </p:cNvSpPr>
            <p:nvPr/>
          </p:nvSpPr>
          <p:spPr bwMode="auto">
            <a:xfrm>
              <a:off x="0" y="18629"/>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9" name="Rectangle 8">
              <a:extLst>
                <a:ext uri="{FF2B5EF4-FFF2-40B4-BE49-F238E27FC236}">
                  <a16:creationId xmlns:a16="http://schemas.microsoft.com/office/drawing/2014/main" id="{455CECC5-539B-9F8D-4D3B-CDD1AFB1844E}"/>
                </a:ext>
              </a:extLst>
            </p:cNvPr>
            <p:cNvSpPr>
              <a:spLocks noChangeArrowheads="1"/>
            </p:cNvSpPr>
            <p:nvPr/>
          </p:nvSpPr>
          <p:spPr bwMode="auto">
            <a:xfrm>
              <a:off x="0" y="22275"/>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0" name="Rectangle 9">
              <a:extLst>
                <a:ext uri="{FF2B5EF4-FFF2-40B4-BE49-F238E27FC236}">
                  <a16:creationId xmlns:a16="http://schemas.microsoft.com/office/drawing/2014/main" id="{E9EFA88E-8146-C8E9-55CB-51A003A0FD12}"/>
                </a:ext>
              </a:extLst>
            </p:cNvPr>
            <p:cNvSpPr>
              <a:spLocks noChangeArrowheads="1"/>
            </p:cNvSpPr>
            <p:nvPr/>
          </p:nvSpPr>
          <p:spPr bwMode="auto">
            <a:xfrm>
              <a:off x="0" y="25917"/>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1" name="Rectangle 10">
              <a:extLst>
                <a:ext uri="{FF2B5EF4-FFF2-40B4-BE49-F238E27FC236}">
                  <a16:creationId xmlns:a16="http://schemas.microsoft.com/office/drawing/2014/main" id="{5EB5876F-BCF6-8190-0C17-4FA41CB31599}"/>
                </a:ext>
              </a:extLst>
            </p:cNvPr>
            <p:cNvSpPr>
              <a:spLocks noChangeArrowheads="1"/>
            </p:cNvSpPr>
            <p:nvPr/>
          </p:nvSpPr>
          <p:spPr bwMode="auto">
            <a:xfrm>
              <a:off x="0" y="29560"/>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2" name="Rectangle 11">
              <a:extLst>
                <a:ext uri="{FF2B5EF4-FFF2-40B4-BE49-F238E27FC236}">
                  <a16:creationId xmlns:a16="http://schemas.microsoft.com/office/drawing/2014/main" id="{20B5237C-D678-8A70-2158-41BC1AE3B46C}"/>
                </a:ext>
              </a:extLst>
            </p:cNvPr>
            <p:cNvSpPr>
              <a:spLocks noChangeArrowheads="1"/>
            </p:cNvSpPr>
            <p:nvPr/>
          </p:nvSpPr>
          <p:spPr bwMode="auto">
            <a:xfrm>
              <a:off x="0" y="33217"/>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3" name="Rectangle 12">
              <a:extLst>
                <a:ext uri="{FF2B5EF4-FFF2-40B4-BE49-F238E27FC236}">
                  <a16:creationId xmlns:a16="http://schemas.microsoft.com/office/drawing/2014/main" id="{469EDCF8-B5AE-168B-2AA2-0CB86512E7EC}"/>
                </a:ext>
              </a:extLst>
            </p:cNvPr>
            <p:cNvSpPr>
              <a:spLocks noChangeArrowheads="1"/>
            </p:cNvSpPr>
            <p:nvPr/>
          </p:nvSpPr>
          <p:spPr bwMode="auto">
            <a:xfrm>
              <a:off x="0" y="36860"/>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4" name="Rectangle 13">
              <a:extLst>
                <a:ext uri="{FF2B5EF4-FFF2-40B4-BE49-F238E27FC236}">
                  <a16:creationId xmlns:a16="http://schemas.microsoft.com/office/drawing/2014/main" id="{11134901-C488-4ADA-1874-AF7A4D323056}"/>
                </a:ext>
              </a:extLst>
            </p:cNvPr>
            <p:cNvSpPr>
              <a:spLocks noChangeArrowheads="1"/>
            </p:cNvSpPr>
            <p:nvPr/>
          </p:nvSpPr>
          <p:spPr bwMode="auto">
            <a:xfrm>
              <a:off x="0" y="40502"/>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5" name="Rectangle 14">
              <a:extLst>
                <a:ext uri="{FF2B5EF4-FFF2-40B4-BE49-F238E27FC236}">
                  <a16:creationId xmlns:a16="http://schemas.microsoft.com/office/drawing/2014/main" id="{E6BE27ED-EDEF-953C-CA21-3477AA670317}"/>
                </a:ext>
              </a:extLst>
            </p:cNvPr>
            <p:cNvSpPr>
              <a:spLocks noChangeArrowheads="1"/>
            </p:cNvSpPr>
            <p:nvPr/>
          </p:nvSpPr>
          <p:spPr bwMode="auto">
            <a:xfrm>
              <a:off x="0" y="44147"/>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6" name="Rectangle 15">
              <a:extLst>
                <a:ext uri="{FF2B5EF4-FFF2-40B4-BE49-F238E27FC236}">
                  <a16:creationId xmlns:a16="http://schemas.microsoft.com/office/drawing/2014/main" id="{DF574E06-1FAD-CDF1-4FB2-457DB6A94284}"/>
                </a:ext>
              </a:extLst>
            </p:cNvPr>
            <p:cNvSpPr>
              <a:spLocks noChangeArrowheads="1"/>
            </p:cNvSpPr>
            <p:nvPr/>
          </p:nvSpPr>
          <p:spPr bwMode="auto">
            <a:xfrm>
              <a:off x="27572" y="47791"/>
              <a:ext cx="2891"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Yes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A8CD75A6-FEEE-B6E9-B2AD-C94492FEF67C}"/>
                </a:ext>
              </a:extLst>
            </p:cNvPr>
            <p:cNvSpPr>
              <a:spLocks noChangeArrowheads="1"/>
            </p:cNvSpPr>
            <p:nvPr/>
          </p:nvSpPr>
          <p:spPr bwMode="auto">
            <a:xfrm>
              <a:off x="29751" y="47791"/>
              <a:ext cx="466" cy="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2DDB4C20-7516-014C-AE00-3BA3B0E9776A}"/>
                </a:ext>
              </a:extLst>
            </p:cNvPr>
            <p:cNvSpPr>
              <a:spLocks noChangeArrowheads="1"/>
            </p:cNvSpPr>
            <p:nvPr/>
          </p:nvSpPr>
          <p:spPr bwMode="auto">
            <a:xfrm>
              <a:off x="27572" y="50550"/>
              <a:ext cx="2891"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Yes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9" name="Rectangle 18">
              <a:extLst>
                <a:ext uri="{FF2B5EF4-FFF2-40B4-BE49-F238E27FC236}">
                  <a16:creationId xmlns:a16="http://schemas.microsoft.com/office/drawing/2014/main" id="{8AD8DDA2-F34E-EEA4-898A-3EA88C0F2734}"/>
                </a:ext>
              </a:extLst>
            </p:cNvPr>
            <p:cNvSpPr>
              <a:spLocks noChangeArrowheads="1"/>
            </p:cNvSpPr>
            <p:nvPr/>
          </p:nvSpPr>
          <p:spPr bwMode="auto">
            <a:xfrm>
              <a:off x="29751" y="50550"/>
              <a:ext cx="466"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0" name="Rectangle 19">
              <a:extLst>
                <a:ext uri="{FF2B5EF4-FFF2-40B4-BE49-F238E27FC236}">
                  <a16:creationId xmlns:a16="http://schemas.microsoft.com/office/drawing/2014/main" id="{69194500-3B5F-A7CB-CBF3-DA78F68BA157}"/>
                </a:ext>
              </a:extLst>
            </p:cNvPr>
            <p:cNvSpPr>
              <a:spLocks noChangeArrowheads="1"/>
            </p:cNvSpPr>
            <p:nvPr/>
          </p:nvSpPr>
          <p:spPr bwMode="auto">
            <a:xfrm>
              <a:off x="0" y="53291"/>
              <a:ext cx="506"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21" name="Shape 4966">
              <a:extLst>
                <a:ext uri="{FF2B5EF4-FFF2-40B4-BE49-F238E27FC236}">
                  <a16:creationId xmlns:a16="http://schemas.microsoft.com/office/drawing/2014/main" id="{4D2810DA-53C7-A044-0E8D-0EE9ABC66872}"/>
                </a:ext>
              </a:extLst>
            </p:cNvPr>
            <p:cNvSpPr>
              <a:spLocks/>
            </p:cNvSpPr>
            <p:nvPr/>
          </p:nvSpPr>
          <p:spPr bwMode="auto">
            <a:xfrm>
              <a:off x="26388" y="42735"/>
              <a:ext cx="1179" cy="4356"/>
            </a:xfrm>
            <a:custGeom>
              <a:avLst/>
              <a:gdLst>
                <a:gd name="T0" fmla="*/ 0 w 117856"/>
                <a:gd name="T1" fmla="*/ 0 h 435610"/>
                <a:gd name="T2" fmla="*/ 0 w 117856"/>
                <a:gd name="T3" fmla="*/ 0 h 435610"/>
                <a:gd name="T4" fmla="*/ 0 w 117856"/>
                <a:gd name="T5" fmla="*/ 0 h 435610"/>
                <a:gd name="T6" fmla="*/ 0 w 117856"/>
                <a:gd name="T7" fmla="*/ 0 h 435610"/>
                <a:gd name="T8" fmla="*/ 0 w 117856"/>
                <a:gd name="T9" fmla="*/ 0 h 435610"/>
                <a:gd name="T10" fmla="*/ 0 w 117856"/>
                <a:gd name="T11" fmla="*/ 0 h 435610"/>
                <a:gd name="T12" fmla="*/ 0 w 117856"/>
                <a:gd name="T13" fmla="*/ 0 h 435610"/>
                <a:gd name="T14" fmla="*/ 0 w 117856"/>
                <a:gd name="T15" fmla="*/ 0 h 435610"/>
                <a:gd name="T16" fmla="*/ 0 w 117856"/>
                <a:gd name="T17" fmla="*/ 0 h 435610"/>
                <a:gd name="T18" fmla="*/ 0 w 117856"/>
                <a:gd name="T19" fmla="*/ 0 h 435610"/>
                <a:gd name="T20" fmla="*/ 0 w 117856"/>
                <a:gd name="T21" fmla="*/ 0 h 435610"/>
                <a:gd name="T22" fmla="*/ 0 w 117856"/>
                <a:gd name="T23" fmla="*/ 0 h 435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7856"/>
                <a:gd name="T37" fmla="*/ 0 h 435610"/>
                <a:gd name="T38" fmla="*/ 117856 w 117856"/>
                <a:gd name="T39" fmla="*/ 435610 h 4356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7856" h="435610">
                  <a:moveTo>
                    <a:pt x="46228" y="0"/>
                  </a:moveTo>
                  <a:lnTo>
                    <a:pt x="71628" y="0"/>
                  </a:lnTo>
                  <a:lnTo>
                    <a:pt x="71628" y="363619"/>
                  </a:lnTo>
                  <a:lnTo>
                    <a:pt x="92456" y="327914"/>
                  </a:lnTo>
                  <a:cubicBezTo>
                    <a:pt x="95885" y="321818"/>
                    <a:pt x="103759" y="319786"/>
                    <a:pt x="109728" y="323342"/>
                  </a:cubicBezTo>
                  <a:cubicBezTo>
                    <a:pt x="115824" y="326771"/>
                    <a:pt x="117856" y="334645"/>
                    <a:pt x="114300" y="340614"/>
                  </a:cubicBezTo>
                  <a:lnTo>
                    <a:pt x="58928" y="435610"/>
                  </a:lnTo>
                  <a:lnTo>
                    <a:pt x="3556" y="340614"/>
                  </a:lnTo>
                  <a:cubicBezTo>
                    <a:pt x="0" y="334645"/>
                    <a:pt x="2032" y="326771"/>
                    <a:pt x="8128" y="323342"/>
                  </a:cubicBezTo>
                  <a:cubicBezTo>
                    <a:pt x="14097" y="319786"/>
                    <a:pt x="21971" y="321818"/>
                    <a:pt x="25400" y="327914"/>
                  </a:cubicBezTo>
                  <a:lnTo>
                    <a:pt x="46228" y="363620"/>
                  </a:lnTo>
                  <a:lnTo>
                    <a:pt x="46228" y="0"/>
                  </a:lnTo>
                  <a:close/>
                </a:path>
              </a:pathLst>
            </a:custGeom>
            <a:solidFill>
              <a:srgbClr val="1F3763"/>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IN"/>
            </a:p>
          </p:txBody>
        </p:sp>
        <p:sp>
          <p:nvSpPr>
            <p:cNvPr id="22" name="Shape 58190">
              <a:extLst>
                <a:ext uri="{FF2B5EF4-FFF2-40B4-BE49-F238E27FC236}">
                  <a16:creationId xmlns:a16="http://schemas.microsoft.com/office/drawing/2014/main" id="{A6FE9812-6DB7-0D9D-6546-57309C267EB3}"/>
                </a:ext>
              </a:extLst>
            </p:cNvPr>
            <p:cNvSpPr>
              <a:spLocks/>
            </p:cNvSpPr>
            <p:nvPr/>
          </p:nvSpPr>
          <p:spPr bwMode="auto">
            <a:xfrm>
              <a:off x="14113" y="0"/>
              <a:ext cx="26155" cy="5314"/>
            </a:xfrm>
            <a:custGeom>
              <a:avLst/>
              <a:gdLst>
                <a:gd name="T0" fmla="*/ 0 w 2615565"/>
                <a:gd name="T1" fmla="*/ 0 h 531495"/>
                <a:gd name="T2" fmla="*/ 3 w 2615565"/>
                <a:gd name="T3" fmla="*/ 0 h 531495"/>
                <a:gd name="T4" fmla="*/ 3 w 2615565"/>
                <a:gd name="T5" fmla="*/ 1 h 531495"/>
                <a:gd name="T6" fmla="*/ 0 w 2615565"/>
                <a:gd name="T7" fmla="*/ 1 h 531495"/>
                <a:gd name="T8" fmla="*/ 0 w 2615565"/>
                <a:gd name="T9" fmla="*/ 0 h 531495"/>
                <a:gd name="T10" fmla="*/ 0 60000 65536"/>
                <a:gd name="T11" fmla="*/ 0 60000 65536"/>
                <a:gd name="T12" fmla="*/ 0 60000 65536"/>
                <a:gd name="T13" fmla="*/ 0 60000 65536"/>
                <a:gd name="T14" fmla="*/ 0 60000 65536"/>
                <a:gd name="T15" fmla="*/ 0 w 2615565"/>
                <a:gd name="T16" fmla="*/ 0 h 531495"/>
                <a:gd name="T17" fmla="*/ 2615565 w 2615565"/>
                <a:gd name="T18" fmla="*/ 531495 h 531495"/>
              </a:gdLst>
              <a:ahLst/>
              <a:cxnLst>
                <a:cxn ang="T10">
                  <a:pos x="T0" y="T1"/>
                </a:cxn>
                <a:cxn ang="T11">
                  <a:pos x="T2" y="T3"/>
                </a:cxn>
                <a:cxn ang="T12">
                  <a:pos x="T4" y="T5"/>
                </a:cxn>
                <a:cxn ang="T13">
                  <a:pos x="T6" y="T7"/>
                </a:cxn>
                <a:cxn ang="T14">
                  <a:pos x="T8" y="T9"/>
                </a:cxn>
              </a:cxnLst>
              <a:rect l="T15" t="T16" r="T17" b="T18"/>
              <a:pathLst>
                <a:path w="2615565" h="531495">
                  <a:moveTo>
                    <a:pt x="0" y="0"/>
                  </a:moveTo>
                  <a:lnTo>
                    <a:pt x="2615565" y="0"/>
                  </a:lnTo>
                  <a:lnTo>
                    <a:pt x="2615565" y="531495"/>
                  </a:lnTo>
                  <a:lnTo>
                    <a:pt x="0" y="531495"/>
                  </a:lnTo>
                  <a:lnTo>
                    <a:pt x="0" y="0"/>
                  </a:lnTo>
                </a:path>
              </a:pathLst>
            </a:custGeom>
            <a:solidFill>
              <a:srgbClr val="4472C4"/>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IN"/>
            </a:p>
          </p:txBody>
        </p:sp>
        <p:sp>
          <p:nvSpPr>
            <p:cNvPr id="23" name="Shape 4968">
              <a:extLst>
                <a:ext uri="{FF2B5EF4-FFF2-40B4-BE49-F238E27FC236}">
                  <a16:creationId xmlns:a16="http://schemas.microsoft.com/office/drawing/2014/main" id="{E9379F40-F1ED-8671-6C37-0F9974664EE8}"/>
                </a:ext>
              </a:extLst>
            </p:cNvPr>
            <p:cNvSpPr>
              <a:spLocks/>
            </p:cNvSpPr>
            <p:nvPr/>
          </p:nvSpPr>
          <p:spPr bwMode="auto">
            <a:xfrm>
              <a:off x="14113" y="0"/>
              <a:ext cx="26155" cy="5314"/>
            </a:xfrm>
            <a:custGeom>
              <a:avLst/>
              <a:gdLst>
                <a:gd name="T0" fmla="*/ 0 w 2615565"/>
                <a:gd name="T1" fmla="*/ 1 h 531495"/>
                <a:gd name="T2" fmla="*/ 3 w 2615565"/>
                <a:gd name="T3" fmla="*/ 1 h 531495"/>
                <a:gd name="T4" fmla="*/ 3 w 2615565"/>
                <a:gd name="T5" fmla="*/ 0 h 531495"/>
                <a:gd name="T6" fmla="*/ 0 w 2615565"/>
                <a:gd name="T7" fmla="*/ 0 h 531495"/>
                <a:gd name="T8" fmla="*/ 0 w 2615565"/>
                <a:gd name="T9" fmla="*/ 1 h 531495"/>
                <a:gd name="T10" fmla="*/ 0 60000 65536"/>
                <a:gd name="T11" fmla="*/ 0 60000 65536"/>
                <a:gd name="T12" fmla="*/ 0 60000 65536"/>
                <a:gd name="T13" fmla="*/ 0 60000 65536"/>
                <a:gd name="T14" fmla="*/ 0 60000 65536"/>
                <a:gd name="T15" fmla="*/ 0 w 2615565"/>
                <a:gd name="T16" fmla="*/ 0 h 531495"/>
                <a:gd name="T17" fmla="*/ 2615565 w 2615565"/>
                <a:gd name="T18" fmla="*/ 531495 h 531495"/>
              </a:gdLst>
              <a:ahLst/>
              <a:cxnLst>
                <a:cxn ang="T10">
                  <a:pos x="T0" y="T1"/>
                </a:cxn>
                <a:cxn ang="T11">
                  <a:pos x="T2" y="T3"/>
                </a:cxn>
                <a:cxn ang="T12">
                  <a:pos x="T4" y="T5"/>
                </a:cxn>
                <a:cxn ang="T13">
                  <a:pos x="T6" y="T7"/>
                </a:cxn>
                <a:cxn ang="T14">
                  <a:pos x="T8" y="T9"/>
                </a:cxn>
              </a:cxnLst>
              <a:rect l="T15" t="T16" r="T17" b="T18"/>
              <a:pathLst>
                <a:path w="2615565" h="531495">
                  <a:moveTo>
                    <a:pt x="0" y="531495"/>
                  </a:moveTo>
                  <a:lnTo>
                    <a:pt x="2615565" y="531495"/>
                  </a:lnTo>
                  <a:lnTo>
                    <a:pt x="2615565" y="0"/>
                  </a:lnTo>
                  <a:lnTo>
                    <a:pt x="0" y="0"/>
                  </a:lnTo>
                  <a:lnTo>
                    <a:pt x="0" y="531495"/>
                  </a:lnTo>
                  <a:close/>
                </a:path>
              </a:pathLst>
            </a:custGeom>
            <a:noFill/>
            <a:ln w="25400">
              <a:solidFill>
                <a:srgbClr val="1F3763"/>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24" name="Picture 23">
              <a:extLst>
                <a:ext uri="{FF2B5EF4-FFF2-40B4-BE49-F238E27FC236}">
                  <a16:creationId xmlns:a16="http://schemas.microsoft.com/office/drawing/2014/main" id="{3C77F6B2-F259-B72B-FF9C-D1986831A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6" y="584"/>
              <a:ext cx="25893" cy="414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EA2217B-724D-168B-3BFF-517473F31F18}"/>
                </a:ext>
              </a:extLst>
            </p:cNvPr>
            <p:cNvSpPr>
              <a:spLocks noChangeArrowheads="1"/>
            </p:cNvSpPr>
            <p:nvPr/>
          </p:nvSpPr>
          <p:spPr bwMode="auto">
            <a:xfrm>
              <a:off x="24387" y="1349"/>
              <a:ext cx="7494"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Input data</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6" name="Rectangle 25">
              <a:extLst>
                <a:ext uri="{FF2B5EF4-FFF2-40B4-BE49-F238E27FC236}">
                  <a16:creationId xmlns:a16="http://schemas.microsoft.com/office/drawing/2014/main" id="{11452EF2-DEDF-8B5F-7CA2-CD64B6AAA876}"/>
                </a:ext>
              </a:extLst>
            </p:cNvPr>
            <p:cNvSpPr>
              <a:spLocks noChangeArrowheads="1"/>
            </p:cNvSpPr>
            <p:nvPr/>
          </p:nvSpPr>
          <p:spPr bwMode="auto">
            <a:xfrm>
              <a:off x="30010" y="1349"/>
              <a:ext cx="46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7" name="Shape 58191">
              <a:extLst>
                <a:ext uri="{FF2B5EF4-FFF2-40B4-BE49-F238E27FC236}">
                  <a16:creationId xmlns:a16="http://schemas.microsoft.com/office/drawing/2014/main" id="{ADB517EF-D183-1FC0-C623-178E0D4D666A}"/>
                </a:ext>
              </a:extLst>
            </p:cNvPr>
            <p:cNvSpPr>
              <a:spLocks/>
            </p:cNvSpPr>
            <p:nvPr/>
          </p:nvSpPr>
          <p:spPr bwMode="auto">
            <a:xfrm>
              <a:off x="14113" y="8636"/>
              <a:ext cx="26155" cy="5314"/>
            </a:xfrm>
            <a:custGeom>
              <a:avLst/>
              <a:gdLst>
                <a:gd name="T0" fmla="*/ 0 w 2615565"/>
                <a:gd name="T1" fmla="*/ 0 h 531495"/>
                <a:gd name="T2" fmla="*/ 3 w 2615565"/>
                <a:gd name="T3" fmla="*/ 0 h 531495"/>
                <a:gd name="T4" fmla="*/ 3 w 2615565"/>
                <a:gd name="T5" fmla="*/ 1 h 531495"/>
                <a:gd name="T6" fmla="*/ 0 w 2615565"/>
                <a:gd name="T7" fmla="*/ 1 h 531495"/>
                <a:gd name="T8" fmla="*/ 0 w 2615565"/>
                <a:gd name="T9" fmla="*/ 0 h 531495"/>
                <a:gd name="T10" fmla="*/ 0 60000 65536"/>
                <a:gd name="T11" fmla="*/ 0 60000 65536"/>
                <a:gd name="T12" fmla="*/ 0 60000 65536"/>
                <a:gd name="T13" fmla="*/ 0 60000 65536"/>
                <a:gd name="T14" fmla="*/ 0 60000 65536"/>
                <a:gd name="T15" fmla="*/ 0 w 2615565"/>
                <a:gd name="T16" fmla="*/ 0 h 531495"/>
                <a:gd name="T17" fmla="*/ 2615565 w 2615565"/>
                <a:gd name="T18" fmla="*/ 531495 h 531495"/>
              </a:gdLst>
              <a:ahLst/>
              <a:cxnLst>
                <a:cxn ang="T10">
                  <a:pos x="T0" y="T1"/>
                </a:cxn>
                <a:cxn ang="T11">
                  <a:pos x="T2" y="T3"/>
                </a:cxn>
                <a:cxn ang="T12">
                  <a:pos x="T4" y="T5"/>
                </a:cxn>
                <a:cxn ang="T13">
                  <a:pos x="T6" y="T7"/>
                </a:cxn>
                <a:cxn ang="T14">
                  <a:pos x="T8" y="T9"/>
                </a:cxn>
              </a:cxnLst>
              <a:rect l="T15" t="T16" r="T17" b="T18"/>
              <a:pathLst>
                <a:path w="2615565" h="531495">
                  <a:moveTo>
                    <a:pt x="0" y="0"/>
                  </a:moveTo>
                  <a:lnTo>
                    <a:pt x="2615565" y="0"/>
                  </a:lnTo>
                  <a:lnTo>
                    <a:pt x="2615565" y="531495"/>
                  </a:lnTo>
                  <a:lnTo>
                    <a:pt x="0" y="531495"/>
                  </a:lnTo>
                  <a:lnTo>
                    <a:pt x="0" y="0"/>
                  </a:lnTo>
                </a:path>
              </a:pathLst>
            </a:custGeom>
            <a:solidFill>
              <a:srgbClr val="4472C4"/>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IN"/>
            </a:p>
          </p:txBody>
        </p:sp>
        <p:sp>
          <p:nvSpPr>
            <p:cNvPr id="28" name="Shape 4974">
              <a:extLst>
                <a:ext uri="{FF2B5EF4-FFF2-40B4-BE49-F238E27FC236}">
                  <a16:creationId xmlns:a16="http://schemas.microsoft.com/office/drawing/2014/main" id="{A174CDD2-DBBD-8FDD-33EC-FBDE5DF284FE}"/>
                </a:ext>
              </a:extLst>
            </p:cNvPr>
            <p:cNvSpPr>
              <a:spLocks/>
            </p:cNvSpPr>
            <p:nvPr/>
          </p:nvSpPr>
          <p:spPr bwMode="auto">
            <a:xfrm>
              <a:off x="14113" y="8636"/>
              <a:ext cx="26155" cy="5314"/>
            </a:xfrm>
            <a:custGeom>
              <a:avLst/>
              <a:gdLst>
                <a:gd name="T0" fmla="*/ 0 w 2615565"/>
                <a:gd name="T1" fmla="*/ 1 h 531495"/>
                <a:gd name="T2" fmla="*/ 3 w 2615565"/>
                <a:gd name="T3" fmla="*/ 1 h 531495"/>
                <a:gd name="T4" fmla="*/ 3 w 2615565"/>
                <a:gd name="T5" fmla="*/ 0 h 531495"/>
                <a:gd name="T6" fmla="*/ 0 w 2615565"/>
                <a:gd name="T7" fmla="*/ 0 h 531495"/>
                <a:gd name="T8" fmla="*/ 0 w 2615565"/>
                <a:gd name="T9" fmla="*/ 1 h 531495"/>
                <a:gd name="T10" fmla="*/ 0 60000 65536"/>
                <a:gd name="T11" fmla="*/ 0 60000 65536"/>
                <a:gd name="T12" fmla="*/ 0 60000 65536"/>
                <a:gd name="T13" fmla="*/ 0 60000 65536"/>
                <a:gd name="T14" fmla="*/ 0 60000 65536"/>
                <a:gd name="T15" fmla="*/ 0 w 2615565"/>
                <a:gd name="T16" fmla="*/ 0 h 531495"/>
                <a:gd name="T17" fmla="*/ 2615565 w 2615565"/>
                <a:gd name="T18" fmla="*/ 531495 h 531495"/>
              </a:gdLst>
              <a:ahLst/>
              <a:cxnLst>
                <a:cxn ang="T10">
                  <a:pos x="T0" y="T1"/>
                </a:cxn>
                <a:cxn ang="T11">
                  <a:pos x="T2" y="T3"/>
                </a:cxn>
                <a:cxn ang="T12">
                  <a:pos x="T4" y="T5"/>
                </a:cxn>
                <a:cxn ang="T13">
                  <a:pos x="T6" y="T7"/>
                </a:cxn>
                <a:cxn ang="T14">
                  <a:pos x="T8" y="T9"/>
                </a:cxn>
              </a:cxnLst>
              <a:rect l="T15" t="T16" r="T17" b="T18"/>
              <a:pathLst>
                <a:path w="2615565" h="531495">
                  <a:moveTo>
                    <a:pt x="0" y="531495"/>
                  </a:moveTo>
                  <a:lnTo>
                    <a:pt x="2615565" y="531495"/>
                  </a:lnTo>
                  <a:lnTo>
                    <a:pt x="2615565" y="0"/>
                  </a:lnTo>
                  <a:lnTo>
                    <a:pt x="0" y="0"/>
                  </a:lnTo>
                  <a:lnTo>
                    <a:pt x="0" y="531495"/>
                  </a:lnTo>
                  <a:close/>
                </a:path>
              </a:pathLst>
            </a:custGeom>
            <a:noFill/>
            <a:ln w="25400">
              <a:solidFill>
                <a:srgbClr val="1F3763"/>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29" name="Picture 28">
              <a:extLst>
                <a:ext uri="{FF2B5EF4-FFF2-40B4-BE49-F238E27FC236}">
                  <a16:creationId xmlns:a16="http://schemas.microsoft.com/office/drawing/2014/main" id="{20E51E93-A54D-8D19-B72E-84B8B87B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6" y="9225"/>
              <a:ext cx="25893" cy="414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63D8E0-3AE6-2B1D-0209-557BB95CEE6D}"/>
                </a:ext>
              </a:extLst>
            </p:cNvPr>
            <p:cNvSpPr>
              <a:spLocks noChangeArrowheads="1"/>
            </p:cNvSpPr>
            <p:nvPr/>
          </p:nvSpPr>
          <p:spPr bwMode="auto">
            <a:xfrm>
              <a:off x="23046" y="9975"/>
              <a:ext cx="2485"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Pre</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1" name="Rectangle 30">
              <a:extLst>
                <a:ext uri="{FF2B5EF4-FFF2-40B4-BE49-F238E27FC236}">
                  <a16:creationId xmlns:a16="http://schemas.microsoft.com/office/drawing/2014/main" id="{4F724B4D-6EBC-D218-14FD-6FE27075398D}"/>
                </a:ext>
              </a:extLst>
            </p:cNvPr>
            <p:cNvSpPr>
              <a:spLocks noChangeArrowheads="1"/>
            </p:cNvSpPr>
            <p:nvPr/>
          </p:nvSpPr>
          <p:spPr bwMode="auto">
            <a:xfrm>
              <a:off x="24920" y="9975"/>
              <a:ext cx="621"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2" name="Rectangle 31">
              <a:extLst>
                <a:ext uri="{FF2B5EF4-FFF2-40B4-BE49-F238E27FC236}">
                  <a16:creationId xmlns:a16="http://schemas.microsoft.com/office/drawing/2014/main" id="{8A177BE1-8E0E-D196-1EFF-498EED90E491}"/>
                </a:ext>
              </a:extLst>
            </p:cNvPr>
            <p:cNvSpPr>
              <a:spLocks noChangeArrowheads="1"/>
            </p:cNvSpPr>
            <p:nvPr/>
          </p:nvSpPr>
          <p:spPr bwMode="auto">
            <a:xfrm>
              <a:off x="25377" y="9975"/>
              <a:ext cx="7961"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processing</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3" name="Rectangle 32">
              <a:extLst>
                <a:ext uri="{FF2B5EF4-FFF2-40B4-BE49-F238E27FC236}">
                  <a16:creationId xmlns:a16="http://schemas.microsoft.com/office/drawing/2014/main" id="{72A967AA-7AF8-03F5-A454-52FA166D3BD6}"/>
                </a:ext>
              </a:extLst>
            </p:cNvPr>
            <p:cNvSpPr>
              <a:spLocks noChangeArrowheads="1"/>
            </p:cNvSpPr>
            <p:nvPr/>
          </p:nvSpPr>
          <p:spPr bwMode="auto">
            <a:xfrm>
              <a:off x="31354" y="9975"/>
              <a:ext cx="466"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4" name="Shape 58192">
              <a:extLst>
                <a:ext uri="{FF2B5EF4-FFF2-40B4-BE49-F238E27FC236}">
                  <a16:creationId xmlns:a16="http://schemas.microsoft.com/office/drawing/2014/main" id="{71A86854-2D62-22FC-A428-CF16DAC9D6E7}"/>
                </a:ext>
              </a:extLst>
            </p:cNvPr>
            <p:cNvSpPr>
              <a:spLocks/>
            </p:cNvSpPr>
            <p:nvPr/>
          </p:nvSpPr>
          <p:spPr bwMode="auto">
            <a:xfrm>
              <a:off x="14113" y="16738"/>
              <a:ext cx="26155" cy="5321"/>
            </a:xfrm>
            <a:custGeom>
              <a:avLst/>
              <a:gdLst>
                <a:gd name="T0" fmla="*/ 0 w 2615565"/>
                <a:gd name="T1" fmla="*/ 0 h 532130"/>
                <a:gd name="T2" fmla="*/ 3 w 2615565"/>
                <a:gd name="T3" fmla="*/ 0 h 532130"/>
                <a:gd name="T4" fmla="*/ 3 w 2615565"/>
                <a:gd name="T5" fmla="*/ 1 h 532130"/>
                <a:gd name="T6" fmla="*/ 0 w 2615565"/>
                <a:gd name="T7" fmla="*/ 1 h 532130"/>
                <a:gd name="T8" fmla="*/ 0 w 2615565"/>
                <a:gd name="T9" fmla="*/ 0 h 532130"/>
                <a:gd name="T10" fmla="*/ 0 60000 65536"/>
                <a:gd name="T11" fmla="*/ 0 60000 65536"/>
                <a:gd name="T12" fmla="*/ 0 60000 65536"/>
                <a:gd name="T13" fmla="*/ 0 60000 65536"/>
                <a:gd name="T14" fmla="*/ 0 60000 65536"/>
                <a:gd name="T15" fmla="*/ 0 w 2615565"/>
                <a:gd name="T16" fmla="*/ 0 h 532130"/>
                <a:gd name="T17" fmla="*/ 2615565 w 2615565"/>
                <a:gd name="T18" fmla="*/ 532130 h 532130"/>
              </a:gdLst>
              <a:ahLst/>
              <a:cxnLst>
                <a:cxn ang="T10">
                  <a:pos x="T0" y="T1"/>
                </a:cxn>
                <a:cxn ang="T11">
                  <a:pos x="T2" y="T3"/>
                </a:cxn>
                <a:cxn ang="T12">
                  <a:pos x="T4" y="T5"/>
                </a:cxn>
                <a:cxn ang="T13">
                  <a:pos x="T6" y="T7"/>
                </a:cxn>
                <a:cxn ang="T14">
                  <a:pos x="T8" y="T9"/>
                </a:cxn>
              </a:cxnLst>
              <a:rect l="T15" t="T16" r="T17" b="T18"/>
              <a:pathLst>
                <a:path w="2615565" h="532130">
                  <a:moveTo>
                    <a:pt x="0" y="0"/>
                  </a:moveTo>
                  <a:lnTo>
                    <a:pt x="2615565" y="0"/>
                  </a:lnTo>
                  <a:lnTo>
                    <a:pt x="2615565" y="532130"/>
                  </a:lnTo>
                  <a:lnTo>
                    <a:pt x="0" y="532130"/>
                  </a:lnTo>
                  <a:lnTo>
                    <a:pt x="0" y="0"/>
                  </a:lnTo>
                </a:path>
              </a:pathLst>
            </a:custGeom>
            <a:solidFill>
              <a:srgbClr val="4472C4"/>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IN"/>
            </a:p>
          </p:txBody>
        </p:sp>
        <p:sp>
          <p:nvSpPr>
            <p:cNvPr id="35" name="Shape 4982">
              <a:extLst>
                <a:ext uri="{FF2B5EF4-FFF2-40B4-BE49-F238E27FC236}">
                  <a16:creationId xmlns:a16="http://schemas.microsoft.com/office/drawing/2014/main" id="{3CB55C81-0189-CCD5-FD67-76453A17859E}"/>
                </a:ext>
              </a:extLst>
            </p:cNvPr>
            <p:cNvSpPr>
              <a:spLocks/>
            </p:cNvSpPr>
            <p:nvPr/>
          </p:nvSpPr>
          <p:spPr bwMode="auto">
            <a:xfrm>
              <a:off x="14113" y="16738"/>
              <a:ext cx="26155" cy="5321"/>
            </a:xfrm>
            <a:custGeom>
              <a:avLst/>
              <a:gdLst>
                <a:gd name="T0" fmla="*/ 0 w 2615565"/>
                <a:gd name="T1" fmla="*/ 1 h 532130"/>
                <a:gd name="T2" fmla="*/ 3 w 2615565"/>
                <a:gd name="T3" fmla="*/ 1 h 532130"/>
                <a:gd name="T4" fmla="*/ 3 w 2615565"/>
                <a:gd name="T5" fmla="*/ 0 h 532130"/>
                <a:gd name="T6" fmla="*/ 0 w 2615565"/>
                <a:gd name="T7" fmla="*/ 0 h 532130"/>
                <a:gd name="T8" fmla="*/ 0 w 2615565"/>
                <a:gd name="T9" fmla="*/ 1 h 532130"/>
                <a:gd name="T10" fmla="*/ 0 60000 65536"/>
                <a:gd name="T11" fmla="*/ 0 60000 65536"/>
                <a:gd name="T12" fmla="*/ 0 60000 65536"/>
                <a:gd name="T13" fmla="*/ 0 60000 65536"/>
                <a:gd name="T14" fmla="*/ 0 60000 65536"/>
                <a:gd name="T15" fmla="*/ 0 w 2615565"/>
                <a:gd name="T16" fmla="*/ 0 h 532130"/>
                <a:gd name="T17" fmla="*/ 2615565 w 2615565"/>
                <a:gd name="T18" fmla="*/ 532130 h 532130"/>
              </a:gdLst>
              <a:ahLst/>
              <a:cxnLst>
                <a:cxn ang="T10">
                  <a:pos x="T0" y="T1"/>
                </a:cxn>
                <a:cxn ang="T11">
                  <a:pos x="T2" y="T3"/>
                </a:cxn>
                <a:cxn ang="T12">
                  <a:pos x="T4" y="T5"/>
                </a:cxn>
                <a:cxn ang="T13">
                  <a:pos x="T6" y="T7"/>
                </a:cxn>
                <a:cxn ang="T14">
                  <a:pos x="T8" y="T9"/>
                </a:cxn>
              </a:cxnLst>
              <a:rect l="T15" t="T16" r="T17" b="T18"/>
              <a:pathLst>
                <a:path w="2615565" h="532130">
                  <a:moveTo>
                    <a:pt x="0" y="532130"/>
                  </a:moveTo>
                  <a:lnTo>
                    <a:pt x="2615565" y="532130"/>
                  </a:lnTo>
                  <a:lnTo>
                    <a:pt x="2615565" y="0"/>
                  </a:lnTo>
                  <a:lnTo>
                    <a:pt x="0" y="0"/>
                  </a:lnTo>
                  <a:lnTo>
                    <a:pt x="0" y="532130"/>
                  </a:lnTo>
                  <a:close/>
                </a:path>
              </a:pathLst>
            </a:custGeom>
            <a:noFill/>
            <a:ln w="25400">
              <a:solidFill>
                <a:srgbClr val="1F3763"/>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36" name="Picture 35">
              <a:extLst>
                <a:ext uri="{FF2B5EF4-FFF2-40B4-BE49-F238E27FC236}">
                  <a16:creationId xmlns:a16="http://schemas.microsoft.com/office/drawing/2014/main" id="{2188B50D-D175-B14C-A6FA-BA4F1C165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 y="17317"/>
              <a:ext cx="25893" cy="416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3857B47D-E38F-C379-E610-C37371DC5DE4}"/>
                </a:ext>
              </a:extLst>
            </p:cNvPr>
            <p:cNvSpPr>
              <a:spLocks noChangeArrowheads="1"/>
            </p:cNvSpPr>
            <p:nvPr/>
          </p:nvSpPr>
          <p:spPr bwMode="auto">
            <a:xfrm>
              <a:off x="22680" y="18082"/>
              <a:ext cx="12024"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Training dataset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8" name="Rectangle 37">
              <a:extLst>
                <a:ext uri="{FF2B5EF4-FFF2-40B4-BE49-F238E27FC236}">
                  <a16:creationId xmlns:a16="http://schemas.microsoft.com/office/drawing/2014/main" id="{5A9D0804-A3A7-6E1B-8E56-65772E6B6D4E}"/>
                </a:ext>
              </a:extLst>
            </p:cNvPr>
            <p:cNvSpPr>
              <a:spLocks noChangeArrowheads="1"/>
            </p:cNvSpPr>
            <p:nvPr/>
          </p:nvSpPr>
          <p:spPr bwMode="auto">
            <a:xfrm>
              <a:off x="31720" y="18082"/>
              <a:ext cx="466"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9" name="Shape 58193">
              <a:extLst>
                <a:ext uri="{FF2B5EF4-FFF2-40B4-BE49-F238E27FC236}">
                  <a16:creationId xmlns:a16="http://schemas.microsoft.com/office/drawing/2014/main" id="{E0390676-AE2E-18DB-AAFC-187B698D2E1B}"/>
                </a:ext>
              </a:extLst>
            </p:cNvPr>
            <p:cNvSpPr>
              <a:spLocks/>
            </p:cNvSpPr>
            <p:nvPr/>
          </p:nvSpPr>
          <p:spPr bwMode="auto">
            <a:xfrm>
              <a:off x="14113" y="24523"/>
              <a:ext cx="26155" cy="5322"/>
            </a:xfrm>
            <a:custGeom>
              <a:avLst/>
              <a:gdLst>
                <a:gd name="T0" fmla="*/ 0 w 2615565"/>
                <a:gd name="T1" fmla="*/ 0 h 532130"/>
                <a:gd name="T2" fmla="*/ 3 w 2615565"/>
                <a:gd name="T3" fmla="*/ 0 h 532130"/>
                <a:gd name="T4" fmla="*/ 3 w 2615565"/>
                <a:gd name="T5" fmla="*/ 1 h 532130"/>
                <a:gd name="T6" fmla="*/ 0 w 2615565"/>
                <a:gd name="T7" fmla="*/ 1 h 532130"/>
                <a:gd name="T8" fmla="*/ 0 w 2615565"/>
                <a:gd name="T9" fmla="*/ 0 h 532130"/>
                <a:gd name="T10" fmla="*/ 0 60000 65536"/>
                <a:gd name="T11" fmla="*/ 0 60000 65536"/>
                <a:gd name="T12" fmla="*/ 0 60000 65536"/>
                <a:gd name="T13" fmla="*/ 0 60000 65536"/>
                <a:gd name="T14" fmla="*/ 0 60000 65536"/>
                <a:gd name="T15" fmla="*/ 0 w 2615565"/>
                <a:gd name="T16" fmla="*/ 0 h 532130"/>
                <a:gd name="T17" fmla="*/ 2615565 w 2615565"/>
                <a:gd name="T18" fmla="*/ 532130 h 532130"/>
              </a:gdLst>
              <a:ahLst/>
              <a:cxnLst>
                <a:cxn ang="T10">
                  <a:pos x="T0" y="T1"/>
                </a:cxn>
                <a:cxn ang="T11">
                  <a:pos x="T2" y="T3"/>
                </a:cxn>
                <a:cxn ang="T12">
                  <a:pos x="T4" y="T5"/>
                </a:cxn>
                <a:cxn ang="T13">
                  <a:pos x="T6" y="T7"/>
                </a:cxn>
                <a:cxn ang="T14">
                  <a:pos x="T8" y="T9"/>
                </a:cxn>
              </a:cxnLst>
              <a:rect l="T15" t="T16" r="T17" b="T18"/>
              <a:pathLst>
                <a:path w="2615565" h="532130">
                  <a:moveTo>
                    <a:pt x="0" y="0"/>
                  </a:moveTo>
                  <a:lnTo>
                    <a:pt x="2615565" y="0"/>
                  </a:lnTo>
                  <a:lnTo>
                    <a:pt x="2615565" y="532130"/>
                  </a:lnTo>
                  <a:lnTo>
                    <a:pt x="0" y="532130"/>
                  </a:lnTo>
                  <a:lnTo>
                    <a:pt x="0" y="0"/>
                  </a:lnTo>
                </a:path>
              </a:pathLst>
            </a:custGeom>
            <a:solidFill>
              <a:srgbClr val="4472C4"/>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IN"/>
            </a:p>
          </p:txBody>
        </p:sp>
        <p:sp>
          <p:nvSpPr>
            <p:cNvPr id="40" name="Shape 4988">
              <a:extLst>
                <a:ext uri="{FF2B5EF4-FFF2-40B4-BE49-F238E27FC236}">
                  <a16:creationId xmlns:a16="http://schemas.microsoft.com/office/drawing/2014/main" id="{F567EB33-02F8-D907-3B35-3F1E7C08FEAF}"/>
                </a:ext>
              </a:extLst>
            </p:cNvPr>
            <p:cNvSpPr>
              <a:spLocks/>
            </p:cNvSpPr>
            <p:nvPr/>
          </p:nvSpPr>
          <p:spPr bwMode="auto">
            <a:xfrm>
              <a:off x="14113" y="24523"/>
              <a:ext cx="26155" cy="5322"/>
            </a:xfrm>
            <a:custGeom>
              <a:avLst/>
              <a:gdLst>
                <a:gd name="T0" fmla="*/ 0 w 2615565"/>
                <a:gd name="T1" fmla="*/ 1 h 532130"/>
                <a:gd name="T2" fmla="*/ 3 w 2615565"/>
                <a:gd name="T3" fmla="*/ 1 h 532130"/>
                <a:gd name="T4" fmla="*/ 3 w 2615565"/>
                <a:gd name="T5" fmla="*/ 0 h 532130"/>
                <a:gd name="T6" fmla="*/ 0 w 2615565"/>
                <a:gd name="T7" fmla="*/ 0 h 532130"/>
                <a:gd name="T8" fmla="*/ 0 w 2615565"/>
                <a:gd name="T9" fmla="*/ 1 h 532130"/>
                <a:gd name="T10" fmla="*/ 0 60000 65536"/>
                <a:gd name="T11" fmla="*/ 0 60000 65536"/>
                <a:gd name="T12" fmla="*/ 0 60000 65536"/>
                <a:gd name="T13" fmla="*/ 0 60000 65536"/>
                <a:gd name="T14" fmla="*/ 0 60000 65536"/>
                <a:gd name="T15" fmla="*/ 0 w 2615565"/>
                <a:gd name="T16" fmla="*/ 0 h 532130"/>
                <a:gd name="T17" fmla="*/ 2615565 w 2615565"/>
                <a:gd name="T18" fmla="*/ 532130 h 532130"/>
              </a:gdLst>
              <a:ahLst/>
              <a:cxnLst>
                <a:cxn ang="T10">
                  <a:pos x="T0" y="T1"/>
                </a:cxn>
                <a:cxn ang="T11">
                  <a:pos x="T2" y="T3"/>
                </a:cxn>
                <a:cxn ang="T12">
                  <a:pos x="T4" y="T5"/>
                </a:cxn>
                <a:cxn ang="T13">
                  <a:pos x="T6" y="T7"/>
                </a:cxn>
                <a:cxn ang="T14">
                  <a:pos x="T8" y="T9"/>
                </a:cxn>
              </a:cxnLst>
              <a:rect l="T15" t="T16" r="T17" b="T18"/>
              <a:pathLst>
                <a:path w="2615565" h="532130">
                  <a:moveTo>
                    <a:pt x="0" y="532130"/>
                  </a:moveTo>
                  <a:lnTo>
                    <a:pt x="2615565" y="532130"/>
                  </a:lnTo>
                  <a:lnTo>
                    <a:pt x="2615565" y="0"/>
                  </a:lnTo>
                  <a:lnTo>
                    <a:pt x="0" y="0"/>
                  </a:lnTo>
                  <a:lnTo>
                    <a:pt x="0" y="532130"/>
                  </a:lnTo>
                  <a:close/>
                </a:path>
              </a:pathLst>
            </a:custGeom>
            <a:noFill/>
            <a:ln w="25400">
              <a:solidFill>
                <a:srgbClr val="1F3763"/>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41" name="Picture 40">
              <a:extLst>
                <a:ext uri="{FF2B5EF4-FFF2-40B4-BE49-F238E27FC236}">
                  <a16:creationId xmlns:a16="http://schemas.microsoft.com/office/drawing/2014/main" id="{8E2DA080-F4AB-DEB4-4C67-1C7491F29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 y="25105"/>
              <a:ext cx="25893" cy="416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C7CBF344-5C46-0DF1-EBCF-3F60F8582BB7}"/>
                </a:ext>
              </a:extLst>
            </p:cNvPr>
            <p:cNvSpPr>
              <a:spLocks noChangeArrowheads="1"/>
            </p:cNvSpPr>
            <p:nvPr/>
          </p:nvSpPr>
          <p:spPr bwMode="auto">
            <a:xfrm>
              <a:off x="22025" y="25874"/>
              <a:ext cx="13793"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Feature Extraction</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3" name="Rectangle 42">
              <a:extLst>
                <a:ext uri="{FF2B5EF4-FFF2-40B4-BE49-F238E27FC236}">
                  <a16:creationId xmlns:a16="http://schemas.microsoft.com/office/drawing/2014/main" id="{B3738504-442C-5B01-21D0-B625F66928B9}"/>
                </a:ext>
              </a:extLst>
            </p:cNvPr>
            <p:cNvSpPr>
              <a:spLocks noChangeArrowheads="1"/>
            </p:cNvSpPr>
            <p:nvPr/>
          </p:nvSpPr>
          <p:spPr bwMode="auto">
            <a:xfrm>
              <a:off x="32390" y="25874"/>
              <a:ext cx="467"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4" name="Shape 58194">
              <a:extLst>
                <a:ext uri="{FF2B5EF4-FFF2-40B4-BE49-F238E27FC236}">
                  <a16:creationId xmlns:a16="http://schemas.microsoft.com/office/drawing/2014/main" id="{84A80C18-D7DE-8DBB-9222-96ABBCE78DAD}"/>
                </a:ext>
              </a:extLst>
            </p:cNvPr>
            <p:cNvSpPr>
              <a:spLocks/>
            </p:cNvSpPr>
            <p:nvPr/>
          </p:nvSpPr>
          <p:spPr bwMode="auto">
            <a:xfrm>
              <a:off x="14113" y="33439"/>
              <a:ext cx="26155" cy="5315"/>
            </a:xfrm>
            <a:custGeom>
              <a:avLst/>
              <a:gdLst>
                <a:gd name="T0" fmla="*/ 0 w 2615565"/>
                <a:gd name="T1" fmla="*/ 0 h 531495"/>
                <a:gd name="T2" fmla="*/ 3 w 2615565"/>
                <a:gd name="T3" fmla="*/ 0 h 531495"/>
                <a:gd name="T4" fmla="*/ 3 w 2615565"/>
                <a:gd name="T5" fmla="*/ 1 h 531495"/>
                <a:gd name="T6" fmla="*/ 0 w 2615565"/>
                <a:gd name="T7" fmla="*/ 1 h 531495"/>
                <a:gd name="T8" fmla="*/ 0 w 2615565"/>
                <a:gd name="T9" fmla="*/ 0 h 531495"/>
                <a:gd name="T10" fmla="*/ 0 60000 65536"/>
                <a:gd name="T11" fmla="*/ 0 60000 65536"/>
                <a:gd name="T12" fmla="*/ 0 60000 65536"/>
                <a:gd name="T13" fmla="*/ 0 60000 65536"/>
                <a:gd name="T14" fmla="*/ 0 60000 65536"/>
                <a:gd name="T15" fmla="*/ 0 w 2615565"/>
                <a:gd name="T16" fmla="*/ 0 h 531495"/>
                <a:gd name="T17" fmla="*/ 2615565 w 2615565"/>
                <a:gd name="T18" fmla="*/ 531495 h 531495"/>
              </a:gdLst>
              <a:ahLst/>
              <a:cxnLst>
                <a:cxn ang="T10">
                  <a:pos x="T0" y="T1"/>
                </a:cxn>
                <a:cxn ang="T11">
                  <a:pos x="T2" y="T3"/>
                </a:cxn>
                <a:cxn ang="T12">
                  <a:pos x="T4" y="T5"/>
                </a:cxn>
                <a:cxn ang="T13">
                  <a:pos x="T6" y="T7"/>
                </a:cxn>
                <a:cxn ang="T14">
                  <a:pos x="T8" y="T9"/>
                </a:cxn>
              </a:cxnLst>
              <a:rect l="T15" t="T16" r="T17" b="T18"/>
              <a:pathLst>
                <a:path w="2615565" h="531495">
                  <a:moveTo>
                    <a:pt x="0" y="0"/>
                  </a:moveTo>
                  <a:lnTo>
                    <a:pt x="2615565" y="0"/>
                  </a:lnTo>
                  <a:lnTo>
                    <a:pt x="2615565" y="531495"/>
                  </a:lnTo>
                  <a:lnTo>
                    <a:pt x="0" y="531495"/>
                  </a:lnTo>
                  <a:lnTo>
                    <a:pt x="0" y="0"/>
                  </a:lnTo>
                </a:path>
              </a:pathLst>
            </a:custGeom>
            <a:solidFill>
              <a:srgbClr val="4472C4"/>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IN"/>
            </a:p>
          </p:txBody>
        </p:sp>
        <p:sp>
          <p:nvSpPr>
            <p:cNvPr id="45" name="Shape 4994">
              <a:extLst>
                <a:ext uri="{FF2B5EF4-FFF2-40B4-BE49-F238E27FC236}">
                  <a16:creationId xmlns:a16="http://schemas.microsoft.com/office/drawing/2014/main" id="{6C13098F-34F7-67B0-7046-E35EB3E24881}"/>
                </a:ext>
              </a:extLst>
            </p:cNvPr>
            <p:cNvSpPr>
              <a:spLocks/>
            </p:cNvSpPr>
            <p:nvPr/>
          </p:nvSpPr>
          <p:spPr bwMode="auto">
            <a:xfrm>
              <a:off x="14113" y="33439"/>
              <a:ext cx="26155" cy="5315"/>
            </a:xfrm>
            <a:custGeom>
              <a:avLst/>
              <a:gdLst>
                <a:gd name="T0" fmla="*/ 0 w 2615565"/>
                <a:gd name="T1" fmla="*/ 1 h 531495"/>
                <a:gd name="T2" fmla="*/ 3 w 2615565"/>
                <a:gd name="T3" fmla="*/ 1 h 531495"/>
                <a:gd name="T4" fmla="*/ 3 w 2615565"/>
                <a:gd name="T5" fmla="*/ 0 h 531495"/>
                <a:gd name="T6" fmla="*/ 0 w 2615565"/>
                <a:gd name="T7" fmla="*/ 0 h 531495"/>
                <a:gd name="T8" fmla="*/ 0 w 2615565"/>
                <a:gd name="T9" fmla="*/ 1 h 531495"/>
                <a:gd name="T10" fmla="*/ 0 60000 65536"/>
                <a:gd name="T11" fmla="*/ 0 60000 65536"/>
                <a:gd name="T12" fmla="*/ 0 60000 65536"/>
                <a:gd name="T13" fmla="*/ 0 60000 65536"/>
                <a:gd name="T14" fmla="*/ 0 60000 65536"/>
                <a:gd name="T15" fmla="*/ 0 w 2615565"/>
                <a:gd name="T16" fmla="*/ 0 h 531495"/>
                <a:gd name="T17" fmla="*/ 2615565 w 2615565"/>
                <a:gd name="T18" fmla="*/ 531495 h 531495"/>
              </a:gdLst>
              <a:ahLst/>
              <a:cxnLst>
                <a:cxn ang="T10">
                  <a:pos x="T0" y="T1"/>
                </a:cxn>
                <a:cxn ang="T11">
                  <a:pos x="T2" y="T3"/>
                </a:cxn>
                <a:cxn ang="T12">
                  <a:pos x="T4" y="T5"/>
                </a:cxn>
                <a:cxn ang="T13">
                  <a:pos x="T6" y="T7"/>
                </a:cxn>
                <a:cxn ang="T14">
                  <a:pos x="T8" y="T9"/>
                </a:cxn>
              </a:cxnLst>
              <a:rect l="T15" t="T16" r="T17" b="T18"/>
              <a:pathLst>
                <a:path w="2615565" h="531495">
                  <a:moveTo>
                    <a:pt x="0" y="531495"/>
                  </a:moveTo>
                  <a:lnTo>
                    <a:pt x="2615565" y="531495"/>
                  </a:lnTo>
                  <a:lnTo>
                    <a:pt x="2615565" y="0"/>
                  </a:lnTo>
                  <a:lnTo>
                    <a:pt x="0" y="0"/>
                  </a:lnTo>
                  <a:lnTo>
                    <a:pt x="0" y="531495"/>
                  </a:lnTo>
                  <a:close/>
                </a:path>
              </a:pathLst>
            </a:custGeom>
            <a:noFill/>
            <a:ln w="25400">
              <a:solidFill>
                <a:srgbClr val="1F3763"/>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46" name="Picture 45">
              <a:extLst>
                <a:ext uri="{FF2B5EF4-FFF2-40B4-BE49-F238E27FC236}">
                  <a16:creationId xmlns:a16="http://schemas.microsoft.com/office/drawing/2014/main" id="{C2B9B289-7AD9-2D34-A89C-8940755FF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6" y="34020"/>
              <a:ext cx="25893" cy="4146"/>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80C0C3D0-3C06-4CEA-08C2-932CACD675E0}"/>
                </a:ext>
              </a:extLst>
            </p:cNvPr>
            <p:cNvSpPr>
              <a:spLocks noChangeArrowheads="1"/>
            </p:cNvSpPr>
            <p:nvPr/>
          </p:nvSpPr>
          <p:spPr bwMode="auto">
            <a:xfrm>
              <a:off x="21263" y="34789"/>
              <a:ext cx="15804"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Prediction/regression</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8" name="Rectangle 47">
              <a:extLst>
                <a:ext uri="{FF2B5EF4-FFF2-40B4-BE49-F238E27FC236}">
                  <a16:creationId xmlns:a16="http://schemas.microsoft.com/office/drawing/2014/main" id="{485B8B4F-999B-75F1-9666-202C6034AAA0}"/>
                </a:ext>
              </a:extLst>
            </p:cNvPr>
            <p:cNvSpPr>
              <a:spLocks noChangeArrowheads="1"/>
            </p:cNvSpPr>
            <p:nvPr/>
          </p:nvSpPr>
          <p:spPr bwMode="auto">
            <a:xfrm>
              <a:off x="33137" y="34789"/>
              <a:ext cx="466"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9" name="Shape 58195">
              <a:extLst>
                <a:ext uri="{FF2B5EF4-FFF2-40B4-BE49-F238E27FC236}">
                  <a16:creationId xmlns:a16="http://schemas.microsoft.com/office/drawing/2014/main" id="{CDD22ACD-B6D6-B090-E493-8935033AA4ED}"/>
                </a:ext>
              </a:extLst>
            </p:cNvPr>
            <p:cNvSpPr>
              <a:spLocks/>
            </p:cNvSpPr>
            <p:nvPr/>
          </p:nvSpPr>
          <p:spPr bwMode="auto">
            <a:xfrm>
              <a:off x="43564" y="32804"/>
              <a:ext cx="18821" cy="5315"/>
            </a:xfrm>
            <a:custGeom>
              <a:avLst/>
              <a:gdLst>
                <a:gd name="T0" fmla="*/ 0 w 1882140"/>
                <a:gd name="T1" fmla="*/ 0 h 531495"/>
                <a:gd name="T2" fmla="*/ 2 w 1882140"/>
                <a:gd name="T3" fmla="*/ 0 h 531495"/>
                <a:gd name="T4" fmla="*/ 2 w 1882140"/>
                <a:gd name="T5" fmla="*/ 1 h 531495"/>
                <a:gd name="T6" fmla="*/ 0 w 1882140"/>
                <a:gd name="T7" fmla="*/ 1 h 531495"/>
                <a:gd name="T8" fmla="*/ 0 w 1882140"/>
                <a:gd name="T9" fmla="*/ 0 h 531495"/>
                <a:gd name="T10" fmla="*/ 0 60000 65536"/>
                <a:gd name="T11" fmla="*/ 0 60000 65536"/>
                <a:gd name="T12" fmla="*/ 0 60000 65536"/>
                <a:gd name="T13" fmla="*/ 0 60000 65536"/>
                <a:gd name="T14" fmla="*/ 0 60000 65536"/>
                <a:gd name="T15" fmla="*/ 0 w 1882140"/>
                <a:gd name="T16" fmla="*/ 0 h 531495"/>
                <a:gd name="T17" fmla="*/ 1882140 w 1882140"/>
                <a:gd name="T18" fmla="*/ 531495 h 531495"/>
              </a:gdLst>
              <a:ahLst/>
              <a:cxnLst>
                <a:cxn ang="T10">
                  <a:pos x="T0" y="T1"/>
                </a:cxn>
                <a:cxn ang="T11">
                  <a:pos x="T2" y="T3"/>
                </a:cxn>
                <a:cxn ang="T12">
                  <a:pos x="T4" y="T5"/>
                </a:cxn>
                <a:cxn ang="T13">
                  <a:pos x="T6" y="T7"/>
                </a:cxn>
                <a:cxn ang="T14">
                  <a:pos x="T8" y="T9"/>
                </a:cxn>
              </a:cxnLst>
              <a:rect l="T15" t="T16" r="T17" b="T18"/>
              <a:pathLst>
                <a:path w="1882140" h="531495">
                  <a:moveTo>
                    <a:pt x="0" y="0"/>
                  </a:moveTo>
                  <a:lnTo>
                    <a:pt x="1882140" y="0"/>
                  </a:lnTo>
                  <a:lnTo>
                    <a:pt x="1882140" y="531495"/>
                  </a:lnTo>
                  <a:lnTo>
                    <a:pt x="0" y="531495"/>
                  </a:lnTo>
                  <a:lnTo>
                    <a:pt x="0" y="0"/>
                  </a:lnTo>
                </a:path>
              </a:pathLst>
            </a:custGeom>
            <a:solidFill>
              <a:srgbClr val="4472C4"/>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IN"/>
            </a:p>
          </p:txBody>
        </p:sp>
        <p:sp>
          <p:nvSpPr>
            <p:cNvPr id="50" name="Shape 5000">
              <a:extLst>
                <a:ext uri="{FF2B5EF4-FFF2-40B4-BE49-F238E27FC236}">
                  <a16:creationId xmlns:a16="http://schemas.microsoft.com/office/drawing/2014/main" id="{B4E3BB3B-AA6F-1B47-A771-EF6D582D8B7C}"/>
                </a:ext>
              </a:extLst>
            </p:cNvPr>
            <p:cNvSpPr>
              <a:spLocks/>
            </p:cNvSpPr>
            <p:nvPr/>
          </p:nvSpPr>
          <p:spPr bwMode="auto">
            <a:xfrm>
              <a:off x="43564" y="32804"/>
              <a:ext cx="18821" cy="5315"/>
            </a:xfrm>
            <a:custGeom>
              <a:avLst/>
              <a:gdLst>
                <a:gd name="T0" fmla="*/ 0 w 1882140"/>
                <a:gd name="T1" fmla="*/ 1 h 531495"/>
                <a:gd name="T2" fmla="*/ 2 w 1882140"/>
                <a:gd name="T3" fmla="*/ 1 h 531495"/>
                <a:gd name="T4" fmla="*/ 2 w 1882140"/>
                <a:gd name="T5" fmla="*/ 0 h 531495"/>
                <a:gd name="T6" fmla="*/ 0 w 1882140"/>
                <a:gd name="T7" fmla="*/ 0 h 531495"/>
                <a:gd name="T8" fmla="*/ 0 w 1882140"/>
                <a:gd name="T9" fmla="*/ 1 h 531495"/>
                <a:gd name="T10" fmla="*/ 0 60000 65536"/>
                <a:gd name="T11" fmla="*/ 0 60000 65536"/>
                <a:gd name="T12" fmla="*/ 0 60000 65536"/>
                <a:gd name="T13" fmla="*/ 0 60000 65536"/>
                <a:gd name="T14" fmla="*/ 0 60000 65536"/>
                <a:gd name="T15" fmla="*/ 0 w 1882140"/>
                <a:gd name="T16" fmla="*/ 0 h 531495"/>
                <a:gd name="T17" fmla="*/ 1882140 w 1882140"/>
                <a:gd name="T18" fmla="*/ 531495 h 531495"/>
              </a:gdLst>
              <a:ahLst/>
              <a:cxnLst>
                <a:cxn ang="T10">
                  <a:pos x="T0" y="T1"/>
                </a:cxn>
                <a:cxn ang="T11">
                  <a:pos x="T2" y="T3"/>
                </a:cxn>
                <a:cxn ang="T12">
                  <a:pos x="T4" y="T5"/>
                </a:cxn>
                <a:cxn ang="T13">
                  <a:pos x="T6" y="T7"/>
                </a:cxn>
                <a:cxn ang="T14">
                  <a:pos x="T8" y="T9"/>
                </a:cxn>
              </a:cxnLst>
              <a:rect l="T15" t="T16" r="T17" b="T18"/>
              <a:pathLst>
                <a:path w="1882140" h="531495">
                  <a:moveTo>
                    <a:pt x="0" y="531495"/>
                  </a:moveTo>
                  <a:lnTo>
                    <a:pt x="1882140" y="531495"/>
                  </a:lnTo>
                  <a:lnTo>
                    <a:pt x="1882140" y="0"/>
                  </a:lnTo>
                  <a:lnTo>
                    <a:pt x="0" y="0"/>
                  </a:lnTo>
                  <a:lnTo>
                    <a:pt x="0" y="531495"/>
                  </a:lnTo>
                  <a:close/>
                </a:path>
              </a:pathLst>
            </a:custGeom>
            <a:noFill/>
            <a:ln w="25400">
              <a:solidFill>
                <a:srgbClr val="1F3763"/>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51" name="Picture 50">
              <a:extLst>
                <a:ext uri="{FF2B5EF4-FFF2-40B4-BE49-F238E27FC236}">
                  <a16:creationId xmlns:a16="http://schemas.microsoft.com/office/drawing/2014/main" id="{2EA143C1-6641-801F-8BF7-9823E3486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0" y="33395"/>
              <a:ext cx="18562" cy="4146"/>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17ADF080-097C-CFB7-E413-C8D1097A44D7}"/>
                </a:ext>
              </a:extLst>
            </p:cNvPr>
            <p:cNvSpPr>
              <a:spLocks noChangeArrowheads="1"/>
            </p:cNvSpPr>
            <p:nvPr/>
          </p:nvSpPr>
          <p:spPr bwMode="auto">
            <a:xfrm>
              <a:off x="49387" y="34149"/>
              <a:ext cx="9560"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Testing Data</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3" name="Rectangle 52">
              <a:extLst>
                <a:ext uri="{FF2B5EF4-FFF2-40B4-BE49-F238E27FC236}">
                  <a16:creationId xmlns:a16="http://schemas.microsoft.com/office/drawing/2014/main" id="{2A8DF495-AEDB-9975-4B81-2474A9E89F2F}"/>
                </a:ext>
              </a:extLst>
            </p:cNvPr>
            <p:cNvSpPr>
              <a:spLocks noChangeArrowheads="1"/>
            </p:cNvSpPr>
            <p:nvPr/>
          </p:nvSpPr>
          <p:spPr bwMode="auto">
            <a:xfrm>
              <a:off x="56565" y="34149"/>
              <a:ext cx="466"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4" name="Shape 58196">
              <a:extLst>
                <a:ext uri="{FF2B5EF4-FFF2-40B4-BE49-F238E27FC236}">
                  <a16:creationId xmlns:a16="http://schemas.microsoft.com/office/drawing/2014/main" id="{8EA108C2-D4FD-6D9C-76A5-5A820230B68B}"/>
                </a:ext>
              </a:extLst>
            </p:cNvPr>
            <p:cNvSpPr>
              <a:spLocks/>
            </p:cNvSpPr>
            <p:nvPr/>
          </p:nvSpPr>
          <p:spPr bwMode="auto">
            <a:xfrm>
              <a:off x="20736" y="46837"/>
              <a:ext cx="12477" cy="8916"/>
            </a:xfrm>
            <a:custGeom>
              <a:avLst/>
              <a:gdLst>
                <a:gd name="T0" fmla="*/ 0 w 1247775"/>
                <a:gd name="T1" fmla="*/ 0 h 891540"/>
                <a:gd name="T2" fmla="*/ 1 w 1247775"/>
                <a:gd name="T3" fmla="*/ 0 h 891540"/>
                <a:gd name="T4" fmla="*/ 1 w 1247775"/>
                <a:gd name="T5" fmla="*/ 1 h 891540"/>
                <a:gd name="T6" fmla="*/ 0 w 1247775"/>
                <a:gd name="T7" fmla="*/ 1 h 891540"/>
                <a:gd name="T8" fmla="*/ 0 w 1247775"/>
                <a:gd name="T9" fmla="*/ 0 h 891540"/>
                <a:gd name="T10" fmla="*/ 0 60000 65536"/>
                <a:gd name="T11" fmla="*/ 0 60000 65536"/>
                <a:gd name="T12" fmla="*/ 0 60000 65536"/>
                <a:gd name="T13" fmla="*/ 0 60000 65536"/>
                <a:gd name="T14" fmla="*/ 0 60000 65536"/>
                <a:gd name="T15" fmla="*/ 0 w 1247775"/>
                <a:gd name="T16" fmla="*/ 0 h 891540"/>
                <a:gd name="T17" fmla="*/ 1247775 w 1247775"/>
                <a:gd name="T18" fmla="*/ 891540 h 891540"/>
              </a:gdLst>
              <a:ahLst/>
              <a:cxnLst>
                <a:cxn ang="T10">
                  <a:pos x="T0" y="T1"/>
                </a:cxn>
                <a:cxn ang="T11">
                  <a:pos x="T2" y="T3"/>
                </a:cxn>
                <a:cxn ang="T12">
                  <a:pos x="T4" y="T5"/>
                </a:cxn>
                <a:cxn ang="T13">
                  <a:pos x="T6" y="T7"/>
                </a:cxn>
                <a:cxn ang="T14">
                  <a:pos x="T8" y="T9"/>
                </a:cxn>
              </a:cxnLst>
              <a:rect l="T15" t="T16" r="T17" b="T18"/>
              <a:pathLst>
                <a:path w="1247775" h="891540">
                  <a:moveTo>
                    <a:pt x="0" y="0"/>
                  </a:moveTo>
                  <a:lnTo>
                    <a:pt x="1247775" y="0"/>
                  </a:lnTo>
                  <a:lnTo>
                    <a:pt x="1247775" y="891540"/>
                  </a:lnTo>
                  <a:lnTo>
                    <a:pt x="0" y="891540"/>
                  </a:lnTo>
                  <a:lnTo>
                    <a:pt x="0" y="0"/>
                  </a:lnTo>
                </a:path>
              </a:pathLst>
            </a:custGeom>
            <a:solidFill>
              <a:srgbClr val="4472C4"/>
            </a:solidFill>
            <a:ln>
              <a:noFill/>
            </a:ln>
            <a:extLst>
              <a:ext uri="{91240B29-F687-4F45-9708-019B960494DF}">
                <a14:hiddenLine xmlns:a14="http://schemas.microsoft.com/office/drawing/2010/main" w="0">
                  <a:solidFill>
                    <a:srgbClr val="000000"/>
                  </a:solidFill>
                  <a:miter lim="127000"/>
                  <a:headEnd/>
                  <a:tailEnd/>
                </a14:hiddenLine>
              </a:ext>
            </a:extLst>
          </p:spPr>
          <p:txBody>
            <a:bodyPr rot="0" vert="horz" wrap="square" lIns="91440" tIns="45720" rIns="91440" bIns="45720" anchor="t" anchorCtr="0" upright="1">
              <a:noAutofit/>
            </a:bodyPr>
            <a:lstStyle/>
            <a:p>
              <a:endParaRPr lang="en-IN"/>
            </a:p>
          </p:txBody>
        </p:sp>
        <p:sp>
          <p:nvSpPr>
            <p:cNvPr id="55" name="Shape 5006">
              <a:extLst>
                <a:ext uri="{FF2B5EF4-FFF2-40B4-BE49-F238E27FC236}">
                  <a16:creationId xmlns:a16="http://schemas.microsoft.com/office/drawing/2014/main" id="{6BA9DAAB-C984-6B44-AF34-8BAD97176B9E}"/>
                </a:ext>
              </a:extLst>
            </p:cNvPr>
            <p:cNvSpPr>
              <a:spLocks/>
            </p:cNvSpPr>
            <p:nvPr/>
          </p:nvSpPr>
          <p:spPr bwMode="auto">
            <a:xfrm>
              <a:off x="20736" y="46837"/>
              <a:ext cx="12477" cy="8916"/>
            </a:xfrm>
            <a:custGeom>
              <a:avLst/>
              <a:gdLst>
                <a:gd name="T0" fmla="*/ 0 w 1247775"/>
                <a:gd name="T1" fmla="*/ 1 h 891540"/>
                <a:gd name="T2" fmla="*/ 1 w 1247775"/>
                <a:gd name="T3" fmla="*/ 1 h 891540"/>
                <a:gd name="T4" fmla="*/ 1 w 1247775"/>
                <a:gd name="T5" fmla="*/ 0 h 891540"/>
                <a:gd name="T6" fmla="*/ 0 w 1247775"/>
                <a:gd name="T7" fmla="*/ 0 h 891540"/>
                <a:gd name="T8" fmla="*/ 0 w 1247775"/>
                <a:gd name="T9" fmla="*/ 1 h 891540"/>
                <a:gd name="T10" fmla="*/ 0 60000 65536"/>
                <a:gd name="T11" fmla="*/ 0 60000 65536"/>
                <a:gd name="T12" fmla="*/ 0 60000 65536"/>
                <a:gd name="T13" fmla="*/ 0 60000 65536"/>
                <a:gd name="T14" fmla="*/ 0 60000 65536"/>
                <a:gd name="T15" fmla="*/ 0 w 1247775"/>
                <a:gd name="T16" fmla="*/ 0 h 891540"/>
                <a:gd name="T17" fmla="*/ 1247775 w 1247775"/>
                <a:gd name="T18" fmla="*/ 891540 h 891540"/>
              </a:gdLst>
              <a:ahLst/>
              <a:cxnLst>
                <a:cxn ang="T10">
                  <a:pos x="T0" y="T1"/>
                </a:cxn>
                <a:cxn ang="T11">
                  <a:pos x="T2" y="T3"/>
                </a:cxn>
                <a:cxn ang="T12">
                  <a:pos x="T4" y="T5"/>
                </a:cxn>
                <a:cxn ang="T13">
                  <a:pos x="T6" y="T7"/>
                </a:cxn>
                <a:cxn ang="T14">
                  <a:pos x="T8" y="T9"/>
                </a:cxn>
              </a:cxnLst>
              <a:rect l="T15" t="T16" r="T17" b="T18"/>
              <a:pathLst>
                <a:path w="1247775" h="891540">
                  <a:moveTo>
                    <a:pt x="0" y="891540"/>
                  </a:moveTo>
                  <a:lnTo>
                    <a:pt x="1247775" y="891540"/>
                  </a:lnTo>
                  <a:lnTo>
                    <a:pt x="1247775" y="0"/>
                  </a:lnTo>
                  <a:lnTo>
                    <a:pt x="0" y="0"/>
                  </a:lnTo>
                  <a:lnTo>
                    <a:pt x="0" y="891540"/>
                  </a:lnTo>
                  <a:close/>
                </a:path>
              </a:pathLst>
            </a:custGeom>
            <a:noFill/>
            <a:ln w="25400">
              <a:solidFill>
                <a:srgbClr val="1F3763"/>
              </a:solidFill>
              <a:miter lim="127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56" name="Picture 55">
              <a:extLst>
                <a:ext uri="{FF2B5EF4-FFF2-40B4-BE49-F238E27FC236}">
                  <a16:creationId xmlns:a16="http://schemas.microsoft.com/office/drawing/2014/main" id="{B1040C3B-DC4D-02A2-2547-790389B52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60" y="47416"/>
              <a:ext cx="12222" cy="7757"/>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3E167027-3C4C-65A6-A3BE-D4B11084DEAA}"/>
                </a:ext>
              </a:extLst>
            </p:cNvPr>
            <p:cNvSpPr>
              <a:spLocks noChangeArrowheads="1"/>
            </p:cNvSpPr>
            <p:nvPr/>
          </p:nvSpPr>
          <p:spPr bwMode="auto">
            <a:xfrm>
              <a:off x="25697" y="49543"/>
              <a:ext cx="3825" cy="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Calibri" panose="020F0502020204030204" pitchFamily="34" charset="0"/>
                  <a:ea typeface="Calibri" panose="020F0502020204030204" pitchFamily="34" charset="0"/>
                </a:rPr>
                <a:t>crop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2E55E107-30C4-3E80-96EA-F85FCE0ECBAC}"/>
                </a:ext>
              </a:extLst>
            </p:cNvPr>
            <p:cNvSpPr>
              <a:spLocks noChangeArrowheads="1"/>
            </p:cNvSpPr>
            <p:nvPr/>
          </p:nvSpPr>
          <p:spPr bwMode="auto">
            <a:xfrm>
              <a:off x="22055" y="51388"/>
              <a:ext cx="13510" cy="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Calibri" panose="020F0502020204030204" pitchFamily="34" charset="0"/>
                  <a:ea typeface="Calibri" panose="020F0502020204030204" pitchFamily="34" charset="0"/>
                </a:rPr>
                <a:t>recommendation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0" name="Rectangle 59">
              <a:extLst>
                <a:ext uri="{FF2B5EF4-FFF2-40B4-BE49-F238E27FC236}">
                  <a16:creationId xmlns:a16="http://schemas.microsoft.com/office/drawing/2014/main" id="{1933DA1A-270E-431F-E4F9-68C1A29AEB60}"/>
                </a:ext>
              </a:extLst>
            </p:cNvPr>
            <p:cNvSpPr>
              <a:spLocks noChangeArrowheads="1"/>
            </p:cNvSpPr>
            <p:nvPr/>
          </p:nvSpPr>
          <p:spPr bwMode="auto">
            <a:xfrm>
              <a:off x="22969" y="53232"/>
              <a:ext cx="10686" cy="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Calibri" panose="020F0502020204030204" pitchFamily="34" charset="0"/>
                  <a:ea typeface="Calibri" panose="020F0502020204030204" pitchFamily="34" charset="0"/>
                </a:rPr>
                <a:t>and crop yield</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1" name="Rectangle 60">
              <a:extLst>
                <a:ext uri="{FF2B5EF4-FFF2-40B4-BE49-F238E27FC236}">
                  <a16:creationId xmlns:a16="http://schemas.microsoft.com/office/drawing/2014/main" id="{D7CDD5AE-1D56-5C9A-FA4E-16F15B21557A}"/>
                </a:ext>
              </a:extLst>
            </p:cNvPr>
            <p:cNvSpPr>
              <a:spLocks noChangeArrowheads="1"/>
            </p:cNvSpPr>
            <p:nvPr/>
          </p:nvSpPr>
          <p:spPr bwMode="auto">
            <a:xfrm>
              <a:off x="30988" y="53232"/>
              <a:ext cx="422" cy="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100" kern="100">
                  <a:solidFill>
                    <a:srgbClr val="FFFFFF"/>
                  </a:solidFill>
                  <a:effectLst/>
                  <a:latin typeface="Calibri" panose="020F0502020204030204" pitchFamily="34" charset="0"/>
                  <a:ea typeface="Calibri" panose="020F0502020204030204" pitchFamily="34"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2" name="Shape 5014">
              <a:extLst>
                <a:ext uri="{FF2B5EF4-FFF2-40B4-BE49-F238E27FC236}">
                  <a16:creationId xmlns:a16="http://schemas.microsoft.com/office/drawing/2014/main" id="{B338CCA5-2C5B-9D1F-45BD-3BE11D93AEC3}"/>
                </a:ext>
              </a:extLst>
            </p:cNvPr>
            <p:cNvSpPr>
              <a:spLocks/>
            </p:cNvSpPr>
            <p:nvPr/>
          </p:nvSpPr>
          <p:spPr bwMode="auto">
            <a:xfrm>
              <a:off x="26978" y="38500"/>
              <a:ext cx="0" cy="4362"/>
            </a:xfrm>
            <a:custGeom>
              <a:avLst/>
              <a:gdLst>
                <a:gd name="T0" fmla="*/ 0 h 436245"/>
                <a:gd name="T1" fmla="*/ 0 h 436245"/>
                <a:gd name="T2" fmla="*/ 0 60000 65536"/>
                <a:gd name="T3" fmla="*/ 0 60000 65536"/>
                <a:gd name="T4" fmla="*/ 0 h 436245"/>
                <a:gd name="T5" fmla="*/ 436245 h 436245"/>
              </a:gdLst>
              <a:ahLst/>
              <a:cxnLst>
                <a:cxn ang="T2">
                  <a:pos x="0" y="T0"/>
                </a:cxn>
                <a:cxn ang="T3">
                  <a:pos x="0" y="T1"/>
                </a:cxn>
              </a:cxnLst>
              <a:rect l="0" t="T4" r="0" b="T5"/>
              <a:pathLst>
                <a:path h="436245">
                  <a:moveTo>
                    <a:pt x="0" y="0"/>
                  </a:moveTo>
                  <a:lnTo>
                    <a:pt x="0" y="436245"/>
                  </a:lnTo>
                </a:path>
              </a:pathLst>
            </a:custGeom>
            <a:noFill/>
            <a:ln w="25400">
              <a:solidFill>
                <a:srgbClr val="1F376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63" name="Shape 5015">
              <a:extLst>
                <a:ext uri="{FF2B5EF4-FFF2-40B4-BE49-F238E27FC236}">
                  <a16:creationId xmlns:a16="http://schemas.microsoft.com/office/drawing/2014/main" id="{EA58CB94-A0FD-4609-4F32-4D64B5D6AE5F}"/>
                </a:ext>
              </a:extLst>
            </p:cNvPr>
            <p:cNvSpPr>
              <a:spLocks/>
            </p:cNvSpPr>
            <p:nvPr/>
          </p:nvSpPr>
          <p:spPr bwMode="auto">
            <a:xfrm>
              <a:off x="40268" y="35098"/>
              <a:ext cx="3296" cy="1165"/>
            </a:xfrm>
            <a:custGeom>
              <a:avLst/>
              <a:gdLst>
                <a:gd name="T0" fmla="*/ 0 w 329565"/>
                <a:gd name="T1" fmla="*/ 0 h 116459"/>
                <a:gd name="T2" fmla="*/ 0 w 329565"/>
                <a:gd name="T3" fmla="*/ 0 h 116459"/>
                <a:gd name="T4" fmla="*/ 0 w 329565"/>
                <a:gd name="T5" fmla="*/ 0 h 116459"/>
                <a:gd name="T6" fmla="*/ 0 w 329565"/>
                <a:gd name="T7" fmla="*/ 0 h 116459"/>
                <a:gd name="T8" fmla="*/ 0 w 329565"/>
                <a:gd name="T9" fmla="*/ 0 h 116459"/>
                <a:gd name="T10" fmla="*/ 0 w 329565"/>
                <a:gd name="T11" fmla="*/ 0 h 116459"/>
                <a:gd name="T12" fmla="*/ 0 w 329565"/>
                <a:gd name="T13" fmla="*/ 0 h 116459"/>
                <a:gd name="T14" fmla="*/ 0 w 329565"/>
                <a:gd name="T15" fmla="*/ 0 h 116459"/>
                <a:gd name="T16" fmla="*/ 0 w 329565"/>
                <a:gd name="T17" fmla="*/ 0 h 116459"/>
                <a:gd name="T18" fmla="*/ 0 w 329565"/>
                <a:gd name="T19" fmla="*/ 0 h 116459"/>
                <a:gd name="T20" fmla="*/ 0 w 329565"/>
                <a:gd name="T21" fmla="*/ 0 h 116459"/>
                <a:gd name="T22" fmla="*/ 0 w 329565"/>
                <a:gd name="T23" fmla="*/ 0 h 116459"/>
                <a:gd name="T24" fmla="*/ 0 w 329565"/>
                <a:gd name="T25" fmla="*/ 0 h 1164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9565"/>
                <a:gd name="T40" fmla="*/ 0 h 116459"/>
                <a:gd name="T41" fmla="*/ 329565 w 329565"/>
                <a:gd name="T42" fmla="*/ 116459 h 1164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9565" h="116459">
                  <a:moveTo>
                    <a:pt x="104584" y="826"/>
                  </a:moveTo>
                  <a:cubicBezTo>
                    <a:pt x="107728" y="1651"/>
                    <a:pt x="110553" y="3683"/>
                    <a:pt x="112268" y="6731"/>
                  </a:cubicBezTo>
                  <a:cubicBezTo>
                    <a:pt x="115824" y="12700"/>
                    <a:pt x="113792" y="20574"/>
                    <a:pt x="107696" y="24003"/>
                  </a:cubicBezTo>
                  <a:lnTo>
                    <a:pt x="71990" y="44831"/>
                  </a:lnTo>
                  <a:lnTo>
                    <a:pt x="329565" y="44831"/>
                  </a:lnTo>
                  <a:lnTo>
                    <a:pt x="329565" y="70231"/>
                  </a:lnTo>
                  <a:lnTo>
                    <a:pt x="71991" y="70231"/>
                  </a:lnTo>
                  <a:lnTo>
                    <a:pt x="107696" y="91059"/>
                  </a:lnTo>
                  <a:cubicBezTo>
                    <a:pt x="113792" y="94488"/>
                    <a:pt x="115824" y="102362"/>
                    <a:pt x="112268" y="108331"/>
                  </a:cubicBezTo>
                  <a:cubicBezTo>
                    <a:pt x="108839" y="114427"/>
                    <a:pt x="100965" y="116459"/>
                    <a:pt x="94996" y="112903"/>
                  </a:cubicBezTo>
                  <a:lnTo>
                    <a:pt x="0" y="57531"/>
                  </a:lnTo>
                  <a:lnTo>
                    <a:pt x="94996" y="2159"/>
                  </a:lnTo>
                  <a:cubicBezTo>
                    <a:pt x="97980" y="381"/>
                    <a:pt x="101441" y="0"/>
                    <a:pt x="104584" y="826"/>
                  </a:cubicBezTo>
                  <a:close/>
                </a:path>
              </a:pathLst>
            </a:custGeom>
            <a:solidFill>
              <a:srgbClr val="1F3763"/>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64" name="Shape 5016">
              <a:extLst>
                <a:ext uri="{FF2B5EF4-FFF2-40B4-BE49-F238E27FC236}">
                  <a16:creationId xmlns:a16="http://schemas.microsoft.com/office/drawing/2014/main" id="{8FDD8D7F-D11E-CEA9-E677-79A42A7A8CBB}"/>
                </a:ext>
              </a:extLst>
            </p:cNvPr>
            <p:cNvSpPr>
              <a:spLocks/>
            </p:cNvSpPr>
            <p:nvPr/>
          </p:nvSpPr>
          <p:spPr bwMode="auto">
            <a:xfrm>
              <a:off x="26388" y="5060"/>
              <a:ext cx="1179" cy="3830"/>
            </a:xfrm>
            <a:custGeom>
              <a:avLst/>
              <a:gdLst>
                <a:gd name="T0" fmla="*/ 0 w 117856"/>
                <a:gd name="T1" fmla="*/ 0 h 382905"/>
                <a:gd name="T2" fmla="*/ 0 w 117856"/>
                <a:gd name="T3" fmla="*/ 0 h 382905"/>
                <a:gd name="T4" fmla="*/ 0 w 117856"/>
                <a:gd name="T5" fmla="*/ 0 h 382905"/>
                <a:gd name="T6" fmla="*/ 0 w 117856"/>
                <a:gd name="T7" fmla="*/ 0 h 382905"/>
                <a:gd name="T8" fmla="*/ 0 w 117856"/>
                <a:gd name="T9" fmla="*/ 0 h 382905"/>
                <a:gd name="T10" fmla="*/ 0 w 117856"/>
                <a:gd name="T11" fmla="*/ 0 h 382905"/>
                <a:gd name="T12" fmla="*/ 0 w 117856"/>
                <a:gd name="T13" fmla="*/ 0 h 382905"/>
                <a:gd name="T14" fmla="*/ 0 w 117856"/>
                <a:gd name="T15" fmla="*/ 0 h 382905"/>
                <a:gd name="T16" fmla="*/ 0 w 117856"/>
                <a:gd name="T17" fmla="*/ 0 h 382905"/>
                <a:gd name="T18" fmla="*/ 0 w 117856"/>
                <a:gd name="T19" fmla="*/ 0 h 382905"/>
                <a:gd name="T20" fmla="*/ 0 w 117856"/>
                <a:gd name="T21" fmla="*/ 0 h 382905"/>
                <a:gd name="T22" fmla="*/ 0 w 117856"/>
                <a:gd name="T23" fmla="*/ 0 h 3829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7856"/>
                <a:gd name="T37" fmla="*/ 0 h 382905"/>
                <a:gd name="T38" fmla="*/ 117856 w 117856"/>
                <a:gd name="T39" fmla="*/ 382905 h 3829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7856" h="382905">
                  <a:moveTo>
                    <a:pt x="46228" y="0"/>
                  </a:moveTo>
                  <a:lnTo>
                    <a:pt x="71628" y="0"/>
                  </a:lnTo>
                  <a:lnTo>
                    <a:pt x="71628" y="310914"/>
                  </a:lnTo>
                  <a:lnTo>
                    <a:pt x="92456" y="275209"/>
                  </a:lnTo>
                  <a:cubicBezTo>
                    <a:pt x="95885" y="269113"/>
                    <a:pt x="103759" y="267081"/>
                    <a:pt x="109728" y="270637"/>
                  </a:cubicBezTo>
                  <a:cubicBezTo>
                    <a:pt x="115824" y="274066"/>
                    <a:pt x="117856" y="281940"/>
                    <a:pt x="114300" y="287909"/>
                  </a:cubicBezTo>
                  <a:lnTo>
                    <a:pt x="58928" y="382905"/>
                  </a:lnTo>
                  <a:lnTo>
                    <a:pt x="3556" y="287909"/>
                  </a:lnTo>
                  <a:cubicBezTo>
                    <a:pt x="0" y="281940"/>
                    <a:pt x="2032" y="274066"/>
                    <a:pt x="8128" y="270637"/>
                  </a:cubicBezTo>
                  <a:cubicBezTo>
                    <a:pt x="14097" y="267081"/>
                    <a:pt x="21971" y="269113"/>
                    <a:pt x="25400" y="275209"/>
                  </a:cubicBezTo>
                  <a:lnTo>
                    <a:pt x="46228" y="310914"/>
                  </a:lnTo>
                  <a:lnTo>
                    <a:pt x="46228" y="0"/>
                  </a:lnTo>
                  <a:close/>
                </a:path>
              </a:pathLst>
            </a:custGeom>
            <a:solidFill>
              <a:srgbClr val="1F3763"/>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65" name="Shape 5017">
              <a:extLst>
                <a:ext uri="{FF2B5EF4-FFF2-40B4-BE49-F238E27FC236}">
                  <a16:creationId xmlns:a16="http://schemas.microsoft.com/office/drawing/2014/main" id="{9AB02848-AA0E-BF66-21D9-F98564916B08}"/>
                </a:ext>
              </a:extLst>
            </p:cNvPr>
            <p:cNvSpPr>
              <a:spLocks/>
            </p:cNvSpPr>
            <p:nvPr/>
          </p:nvSpPr>
          <p:spPr bwMode="auto">
            <a:xfrm>
              <a:off x="26388" y="13696"/>
              <a:ext cx="1179" cy="3296"/>
            </a:xfrm>
            <a:custGeom>
              <a:avLst/>
              <a:gdLst>
                <a:gd name="T0" fmla="*/ 0 w 117856"/>
                <a:gd name="T1" fmla="*/ 0 h 329565"/>
                <a:gd name="T2" fmla="*/ 0 w 117856"/>
                <a:gd name="T3" fmla="*/ 0 h 329565"/>
                <a:gd name="T4" fmla="*/ 0 w 117856"/>
                <a:gd name="T5" fmla="*/ 0 h 329565"/>
                <a:gd name="T6" fmla="*/ 0 w 117856"/>
                <a:gd name="T7" fmla="*/ 0 h 329565"/>
                <a:gd name="T8" fmla="*/ 0 w 117856"/>
                <a:gd name="T9" fmla="*/ 0 h 329565"/>
                <a:gd name="T10" fmla="*/ 0 w 117856"/>
                <a:gd name="T11" fmla="*/ 0 h 329565"/>
                <a:gd name="T12" fmla="*/ 0 w 117856"/>
                <a:gd name="T13" fmla="*/ 0 h 329565"/>
                <a:gd name="T14" fmla="*/ 0 w 117856"/>
                <a:gd name="T15" fmla="*/ 0 h 329565"/>
                <a:gd name="T16" fmla="*/ 0 w 117856"/>
                <a:gd name="T17" fmla="*/ 0 h 329565"/>
                <a:gd name="T18" fmla="*/ 0 w 117856"/>
                <a:gd name="T19" fmla="*/ 0 h 329565"/>
                <a:gd name="T20" fmla="*/ 0 w 117856"/>
                <a:gd name="T21" fmla="*/ 0 h 329565"/>
                <a:gd name="T22" fmla="*/ 0 w 117856"/>
                <a:gd name="T23" fmla="*/ 0 h 3295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7856"/>
                <a:gd name="T37" fmla="*/ 0 h 329565"/>
                <a:gd name="T38" fmla="*/ 117856 w 117856"/>
                <a:gd name="T39" fmla="*/ 329565 h 3295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7856" h="329565">
                  <a:moveTo>
                    <a:pt x="46228" y="0"/>
                  </a:moveTo>
                  <a:lnTo>
                    <a:pt x="71628" y="0"/>
                  </a:lnTo>
                  <a:lnTo>
                    <a:pt x="71628" y="257574"/>
                  </a:lnTo>
                  <a:lnTo>
                    <a:pt x="92456" y="221869"/>
                  </a:lnTo>
                  <a:cubicBezTo>
                    <a:pt x="95885" y="215773"/>
                    <a:pt x="103759" y="213741"/>
                    <a:pt x="109728" y="217297"/>
                  </a:cubicBezTo>
                  <a:cubicBezTo>
                    <a:pt x="115824" y="220726"/>
                    <a:pt x="117856" y="228600"/>
                    <a:pt x="114300" y="234569"/>
                  </a:cubicBezTo>
                  <a:lnTo>
                    <a:pt x="58928" y="329565"/>
                  </a:lnTo>
                  <a:lnTo>
                    <a:pt x="3556" y="234569"/>
                  </a:lnTo>
                  <a:cubicBezTo>
                    <a:pt x="0" y="228600"/>
                    <a:pt x="2032" y="220726"/>
                    <a:pt x="8128" y="217297"/>
                  </a:cubicBezTo>
                  <a:cubicBezTo>
                    <a:pt x="14097" y="213741"/>
                    <a:pt x="21971" y="215773"/>
                    <a:pt x="25400" y="221869"/>
                  </a:cubicBezTo>
                  <a:lnTo>
                    <a:pt x="46228" y="257575"/>
                  </a:lnTo>
                  <a:lnTo>
                    <a:pt x="46228" y="0"/>
                  </a:lnTo>
                  <a:close/>
                </a:path>
              </a:pathLst>
            </a:custGeom>
            <a:solidFill>
              <a:srgbClr val="1F3763"/>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66" name="Shape 5018">
              <a:extLst>
                <a:ext uri="{FF2B5EF4-FFF2-40B4-BE49-F238E27FC236}">
                  <a16:creationId xmlns:a16="http://schemas.microsoft.com/office/drawing/2014/main" id="{5A12FFB7-0701-A20D-0F7A-CE5949904CC0}"/>
                </a:ext>
              </a:extLst>
            </p:cNvPr>
            <p:cNvSpPr>
              <a:spLocks/>
            </p:cNvSpPr>
            <p:nvPr/>
          </p:nvSpPr>
          <p:spPr bwMode="auto">
            <a:xfrm>
              <a:off x="26388" y="21551"/>
              <a:ext cx="1179" cy="2979"/>
            </a:xfrm>
            <a:custGeom>
              <a:avLst/>
              <a:gdLst>
                <a:gd name="T0" fmla="*/ 0 w 117856"/>
                <a:gd name="T1" fmla="*/ 0 h 297814"/>
                <a:gd name="T2" fmla="*/ 0 w 117856"/>
                <a:gd name="T3" fmla="*/ 0 h 297814"/>
                <a:gd name="T4" fmla="*/ 0 w 117856"/>
                <a:gd name="T5" fmla="*/ 0 h 297814"/>
                <a:gd name="T6" fmla="*/ 0 w 117856"/>
                <a:gd name="T7" fmla="*/ 0 h 297814"/>
                <a:gd name="T8" fmla="*/ 0 w 117856"/>
                <a:gd name="T9" fmla="*/ 0 h 297814"/>
                <a:gd name="T10" fmla="*/ 0 w 117856"/>
                <a:gd name="T11" fmla="*/ 0 h 297814"/>
                <a:gd name="T12" fmla="*/ 0 w 117856"/>
                <a:gd name="T13" fmla="*/ 0 h 297814"/>
                <a:gd name="T14" fmla="*/ 0 w 117856"/>
                <a:gd name="T15" fmla="*/ 0 h 297814"/>
                <a:gd name="T16" fmla="*/ 0 w 117856"/>
                <a:gd name="T17" fmla="*/ 0 h 297814"/>
                <a:gd name="T18" fmla="*/ 0 w 117856"/>
                <a:gd name="T19" fmla="*/ 0 h 297814"/>
                <a:gd name="T20" fmla="*/ 0 w 117856"/>
                <a:gd name="T21" fmla="*/ 0 h 297814"/>
                <a:gd name="T22" fmla="*/ 0 w 117856"/>
                <a:gd name="T23" fmla="*/ 0 h 2978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7856"/>
                <a:gd name="T37" fmla="*/ 0 h 297814"/>
                <a:gd name="T38" fmla="*/ 117856 w 117856"/>
                <a:gd name="T39" fmla="*/ 297814 h 2978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7856" h="297814">
                  <a:moveTo>
                    <a:pt x="46228" y="0"/>
                  </a:moveTo>
                  <a:lnTo>
                    <a:pt x="71628" y="0"/>
                  </a:lnTo>
                  <a:lnTo>
                    <a:pt x="71628" y="225823"/>
                  </a:lnTo>
                  <a:lnTo>
                    <a:pt x="92456" y="190119"/>
                  </a:lnTo>
                  <a:cubicBezTo>
                    <a:pt x="95885" y="184023"/>
                    <a:pt x="103759" y="181990"/>
                    <a:pt x="109728" y="185547"/>
                  </a:cubicBezTo>
                  <a:cubicBezTo>
                    <a:pt x="115824" y="188975"/>
                    <a:pt x="117856" y="196850"/>
                    <a:pt x="114300" y="202819"/>
                  </a:cubicBezTo>
                  <a:lnTo>
                    <a:pt x="58928" y="297814"/>
                  </a:lnTo>
                  <a:lnTo>
                    <a:pt x="3556" y="202819"/>
                  </a:lnTo>
                  <a:cubicBezTo>
                    <a:pt x="0" y="196850"/>
                    <a:pt x="2032" y="188975"/>
                    <a:pt x="8128" y="185547"/>
                  </a:cubicBezTo>
                  <a:cubicBezTo>
                    <a:pt x="14097" y="181990"/>
                    <a:pt x="21971" y="184023"/>
                    <a:pt x="25400" y="190119"/>
                  </a:cubicBezTo>
                  <a:lnTo>
                    <a:pt x="46228" y="225824"/>
                  </a:lnTo>
                  <a:lnTo>
                    <a:pt x="46228" y="0"/>
                  </a:lnTo>
                  <a:close/>
                </a:path>
              </a:pathLst>
            </a:custGeom>
            <a:solidFill>
              <a:srgbClr val="1F3763"/>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67" name="Shape 5019">
              <a:extLst>
                <a:ext uri="{FF2B5EF4-FFF2-40B4-BE49-F238E27FC236}">
                  <a16:creationId xmlns:a16="http://schemas.microsoft.com/office/drawing/2014/main" id="{960ACE8C-64D9-81B2-49A9-4A7B96FB2923}"/>
                </a:ext>
              </a:extLst>
            </p:cNvPr>
            <p:cNvSpPr>
              <a:spLocks/>
            </p:cNvSpPr>
            <p:nvPr/>
          </p:nvSpPr>
          <p:spPr bwMode="auto">
            <a:xfrm>
              <a:off x="26388" y="29337"/>
              <a:ext cx="1179" cy="4356"/>
            </a:xfrm>
            <a:custGeom>
              <a:avLst/>
              <a:gdLst>
                <a:gd name="T0" fmla="*/ 0 w 117856"/>
                <a:gd name="T1" fmla="*/ 0 h 435610"/>
                <a:gd name="T2" fmla="*/ 0 w 117856"/>
                <a:gd name="T3" fmla="*/ 0 h 435610"/>
                <a:gd name="T4" fmla="*/ 0 w 117856"/>
                <a:gd name="T5" fmla="*/ 0 h 435610"/>
                <a:gd name="T6" fmla="*/ 0 w 117856"/>
                <a:gd name="T7" fmla="*/ 0 h 435610"/>
                <a:gd name="T8" fmla="*/ 0 w 117856"/>
                <a:gd name="T9" fmla="*/ 0 h 435610"/>
                <a:gd name="T10" fmla="*/ 0 w 117856"/>
                <a:gd name="T11" fmla="*/ 0 h 435610"/>
                <a:gd name="T12" fmla="*/ 0 w 117856"/>
                <a:gd name="T13" fmla="*/ 0 h 435610"/>
                <a:gd name="T14" fmla="*/ 0 w 117856"/>
                <a:gd name="T15" fmla="*/ 0 h 435610"/>
                <a:gd name="T16" fmla="*/ 0 w 117856"/>
                <a:gd name="T17" fmla="*/ 0 h 435610"/>
                <a:gd name="T18" fmla="*/ 0 w 117856"/>
                <a:gd name="T19" fmla="*/ 0 h 435610"/>
                <a:gd name="T20" fmla="*/ 0 w 117856"/>
                <a:gd name="T21" fmla="*/ 0 h 435610"/>
                <a:gd name="T22" fmla="*/ 0 w 117856"/>
                <a:gd name="T23" fmla="*/ 0 h 435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7856"/>
                <a:gd name="T37" fmla="*/ 0 h 435610"/>
                <a:gd name="T38" fmla="*/ 117856 w 117856"/>
                <a:gd name="T39" fmla="*/ 435610 h 4356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7856" h="435610">
                  <a:moveTo>
                    <a:pt x="46228" y="0"/>
                  </a:moveTo>
                  <a:lnTo>
                    <a:pt x="71628" y="0"/>
                  </a:lnTo>
                  <a:lnTo>
                    <a:pt x="71628" y="363619"/>
                  </a:lnTo>
                  <a:lnTo>
                    <a:pt x="92456" y="327914"/>
                  </a:lnTo>
                  <a:cubicBezTo>
                    <a:pt x="95885" y="321818"/>
                    <a:pt x="103759" y="319786"/>
                    <a:pt x="109728" y="323342"/>
                  </a:cubicBezTo>
                  <a:cubicBezTo>
                    <a:pt x="115824" y="326771"/>
                    <a:pt x="117856" y="334645"/>
                    <a:pt x="114300" y="340614"/>
                  </a:cubicBezTo>
                  <a:lnTo>
                    <a:pt x="58928" y="435610"/>
                  </a:lnTo>
                  <a:lnTo>
                    <a:pt x="3556" y="340614"/>
                  </a:lnTo>
                  <a:cubicBezTo>
                    <a:pt x="0" y="334645"/>
                    <a:pt x="2032" y="326771"/>
                    <a:pt x="8128" y="323342"/>
                  </a:cubicBezTo>
                  <a:cubicBezTo>
                    <a:pt x="14097" y="319786"/>
                    <a:pt x="21971" y="321818"/>
                    <a:pt x="25400" y="327914"/>
                  </a:cubicBezTo>
                  <a:lnTo>
                    <a:pt x="46228" y="363619"/>
                  </a:lnTo>
                  <a:lnTo>
                    <a:pt x="46228" y="0"/>
                  </a:lnTo>
                  <a:close/>
                </a:path>
              </a:pathLst>
            </a:custGeom>
            <a:solidFill>
              <a:srgbClr val="1F3763"/>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grpSp>
      <p:sp>
        <p:nvSpPr>
          <p:cNvPr id="69" name="TextBox 68">
            <a:extLst>
              <a:ext uri="{FF2B5EF4-FFF2-40B4-BE49-F238E27FC236}">
                <a16:creationId xmlns:a16="http://schemas.microsoft.com/office/drawing/2014/main" id="{80823D3A-A595-CF86-00FF-3F581C5EC683}"/>
              </a:ext>
            </a:extLst>
          </p:cNvPr>
          <p:cNvSpPr txBox="1"/>
          <p:nvPr/>
        </p:nvSpPr>
        <p:spPr>
          <a:xfrm>
            <a:off x="1863493" y="8641703"/>
            <a:ext cx="10074852" cy="523220"/>
          </a:xfrm>
          <a:prstGeom prst="rect">
            <a:avLst/>
          </a:prstGeom>
          <a:noFill/>
        </p:spPr>
        <p:txBody>
          <a:bodyPr wrap="square">
            <a:spAutoFit/>
          </a:bodyPr>
          <a:lstStyle/>
          <a:p>
            <a:r>
              <a:rPr lang="en-IN" sz="2800" b="1" dirty="0">
                <a:solidFill>
                  <a:srgbClr val="000000"/>
                </a:solidFill>
                <a:effectLst/>
                <a:latin typeface="Times New Roman" panose="02020603050405020304" pitchFamily="18" charset="0"/>
                <a:ea typeface="Times New Roman" panose="02020603050405020304" pitchFamily="18" charset="0"/>
              </a:rPr>
              <a:t>DATA FLOW DIAGRAM: </a:t>
            </a:r>
            <a:endParaRPr lang="en-IN" sz="2800" dirty="0"/>
          </a:p>
        </p:txBody>
      </p:sp>
      <p:sp>
        <p:nvSpPr>
          <p:cNvPr id="71" name="TextBox 70">
            <a:extLst>
              <a:ext uri="{FF2B5EF4-FFF2-40B4-BE49-F238E27FC236}">
                <a16:creationId xmlns:a16="http://schemas.microsoft.com/office/drawing/2014/main" id="{29B23D53-10F7-8072-53FD-999ACB6D147D}"/>
              </a:ext>
            </a:extLst>
          </p:cNvPr>
          <p:cNvSpPr txBox="1"/>
          <p:nvPr/>
        </p:nvSpPr>
        <p:spPr>
          <a:xfrm>
            <a:off x="6993445" y="1938462"/>
            <a:ext cx="10380154" cy="5011949"/>
          </a:xfrm>
          <a:prstGeom prst="rect">
            <a:avLst/>
          </a:prstGeom>
          <a:noFill/>
        </p:spPr>
        <p:txBody>
          <a:bodyPr wrap="square">
            <a:spAutoFit/>
          </a:bodyPr>
          <a:lstStyle/>
          <a:p>
            <a:pPr marL="1143000" marR="229235" lvl="2" indent="-228600" algn="just" fontAlgn="base">
              <a:lnSpc>
                <a:spcPct val="150000"/>
              </a:lnSpc>
              <a:spcAft>
                <a:spcPts val="15"/>
              </a:spcAft>
              <a:buClr>
                <a:srgbClr val="000000"/>
              </a:buClr>
              <a:buSzPts val="1200"/>
              <a:buFont typeface="+mj-lt"/>
              <a:buAutoNum type="arabicPeriod"/>
            </a:pP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Data Flow Diagram (DFD) is also called as bubble chart. It is a simple graphical model that represents a system through its input data, the processing performed, and the output produced.</a:t>
            </a:r>
          </a:p>
          <a:p>
            <a:pPr marL="1143000" marR="229235" lvl="2" indent="-228600" algn="just" fontAlgn="base">
              <a:lnSpc>
                <a:spcPct val="150000"/>
              </a:lnSpc>
              <a:spcAft>
                <a:spcPts val="15"/>
              </a:spcAft>
              <a:buClr>
                <a:srgbClr val="000000"/>
              </a:buClr>
              <a:buSzPts val="1200"/>
              <a:buFont typeface="+mj-lt"/>
              <a:buAutoNum type="arabicPeriod"/>
            </a:pPr>
            <a:r>
              <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data flow diagram (DFD) is an essential tool for modelling systems. It is utilized to depict the system components. These components are the system process, the data used by the process, A participant outside the system that interacts with it and contributes to the information flow.</a:t>
            </a:r>
          </a:p>
          <a:p>
            <a:pPr marL="1143000" marR="229235" lvl="2" indent="-228600" algn="just" fontAlgn="base">
              <a:lnSpc>
                <a:spcPct val="150000"/>
              </a:lnSpc>
              <a:spcAft>
                <a:spcPts val="15"/>
              </a:spcAft>
              <a:buClr>
                <a:srgbClr val="000000"/>
              </a:buClr>
              <a:buSzPts val="1200"/>
              <a:buFont typeface="+mj-lt"/>
              <a:buAutoNum type="arabicPeriod"/>
            </a:pPr>
            <a:endParaRPr lang="en-IN"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57" name="Group 2">
            <a:extLst>
              <a:ext uri="{FF2B5EF4-FFF2-40B4-BE49-F238E27FC236}">
                <a16:creationId xmlns:a16="http://schemas.microsoft.com/office/drawing/2014/main" id="{0A54C428-700A-4A90-CE20-848349F78476}"/>
              </a:ext>
            </a:extLst>
          </p:cNvPr>
          <p:cNvGrpSpPr/>
          <p:nvPr/>
        </p:nvGrpSpPr>
        <p:grpSpPr>
          <a:xfrm>
            <a:off x="12383" y="-111919"/>
            <a:ext cx="8293417" cy="1715929"/>
            <a:chOff x="0" y="-123825"/>
            <a:chExt cx="12922250" cy="2287905"/>
          </a:xfrm>
        </p:grpSpPr>
        <p:sp>
          <p:nvSpPr>
            <p:cNvPr id="68" name="Freeform 3">
              <a:extLst>
                <a:ext uri="{FF2B5EF4-FFF2-40B4-BE49-F238E27FC236}">
                  <a16:creationId xmlns:a16="http://schemas.microsoft.com/office/drawing/2014/main" id="{5E481F47-1F5C-DE83-6EB2-285016314772}"/>
                </a:ext>
              </a:extLst>
            </p:cNvPr>
            <p:cNvSpPr/>
            <p:nvPr/>
          </p:nvSpPr>
          <p:spPr>
            <a:xfrm>
              <a:off x="12700" y="12700"/>
              <a:ext cx="12896850" cy="2138680"/>
            </a:xfrm>
            <a:custGeom>
              <a:avLst/>
              <a:gdLst/>
              <a:ahLst/>
              <a:cxnLst/>
              <a:rect l="l" t="t" r="r" b="b"/>
              <a:pathLst>
                <a:path w="12896850" h="2138680">
                  <a:moveTo>
                    <a:pt x="0" y="0"/>
                  </a:moveTo>
                  <a:lnTo>
                    <a:pt x="11816969" y="0"/>
                  </a:lnTo>
                  <a:lnTo>
                    <a:pt x="12896850" y="1069340"/>
                  </a:lnTo>
                  <a:lnTo>
                    <a:pt x="11816969" y="2138680"/>
                  </a:lnTo>
                  <a:lnTo>
                    <a:pt x="0" y="2138680"/>
                  </a:lnTo>
                  <a:close/>
                </a:path>
              </a:pathLst>
            </a:custGeom>
            <a:solidFill>
              <a:srgbClr val="2A5732"/>
            </a:solidFill>
          </p:spPr>
        </p:sp>
        <p:sp>
          <p:nvSpPr>
            <p:cNvPr id="70" name="Freeform 4">
              <a:extLst>
                <a:ext uri="{FF2B5EF4-FFF2-40B4-BE49-F238E27FC236}">
                  <a16:creationId xmlns:a16="http://schemas.microsoft.com/office/drawing/2014/main" id="{B86A7CA1-4525-B3DA-3C3C-E6F3D4F0863B}"/>
                </a:ext>
              </a:extLst>
            </p:cNvPr>
            <p:cNvSpPr/>
            <p:nvPr/>
          </p:nvSpPr>
          <p:spPr>
            <a:xfrm>
              <a:off x="0" y="0"/>
              <a:ext cx="12922250" cy="2164080"/>
            </a:xfrm>
            <a:custGeom>
              <a:avLst/>
              <a:gdLst/>
              <a:ahLst/>
              <a:cxnLst/>
              <a:rect l="l" t="t" r="r" b="b"/>
              <a:pathLst>
                <a:path w="12922250" h="2164080">
                  <a:moveTo>
                    <a:pt x="12700" y="0"/>
                  </a:moveTo>
                  <a:lnTo>
                    <a:pt x="11829669" y="0"/>
                  </a:lnTo>
                  <a:cubicBezTo>
                    <a:pt x="11832971" y="0"/>
                    <a:pt x="11836273" y="1270"/>
                    <a:pt x="11838559" y="3683"/>
                  </a:cubicBezTo>
                  <a:lnTo>
                    <a:pt x="12918439" y="1073023"/>
                  </a:lnTo>
                  <a:cubicBezTo>
                    <a:pt x="12920852" y="1075436"/>
                    <a:pt x="12922250" y="1078611"/>
                    <a:pt x="12922250" y="1082040"/>
                  </a:cubicBezTo>
                  <a:cubicBezTo>
                    <a:pt x="12922250" y="1085469"/>
                    <a:pt x="12920852" y="1088644"/>
                    <a:pt x="12918439" y="1091057"/>
                  </a:cubicBezTo>
                  <a:lnTo>
                    <a:pt x="11838559" y="2160397"/>
                  </a:lnTo>
                  <a:cubicBezTo>
                    <a:pt x="11836146" y="2162810"/>
                    <a:pt x="11832971" y="2164080"/>
                    <a:pt x="11829669"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829669" y="2138680"/>
                  </a:lnTo>
                  <a:lnTo>
                    <a:pt x="11829669" y="2151380"/>
                  </a:lnTo>
                  <a:lnTo>
                    <a:pt x="11820778" y="2142363"/>
                  </a:lnTo>
                  <a:lnTo>
                    <a:pt x="12900660" y="1073023"/>
                  </a:lnTo>
                  <a:lnTo>
                    <a:pt x="12909550" y="1082040"/>
                  </a:lnTo>
                  <a:lnTo>
                    <a:pt x="12900660" y="1091057"/>
                  </a:lnTo>
                  <a:lnTo>
                    <a:pt x="11820778" y="21717"/>
                  </a:lnTo>
                  <a:lnTo>
                    <a:pt x="11829669" y="12700"/>
                  </a:lnTo>
                  <a:lnTo>
                    <a:pt x="11829669" y="25400"/>
                  </a:lnTo>
                  <a:lnTo>
                    <a:pt x="12700" y="25400"/>
                  </a:lnTo>
                  <a:close/>
                </a:path>
              </a:pathLst>
            </a:custGeom>
            <a:solidFill>
              <a:srgbClr val="5A975E"/>
            </a:solidFill>
          </p:spPr>
        </p:sp>
        <p:sp>
          <p:nvSpPr>
            <p:cNvPr id="72" name="TextBox 5">
              <a:extLst>
                <a:ext uri="{FF2B5EF4-FFF2-40B4-BE49-F238E27FC236}">
                  <a16:creationId xmlns:a16="http://schemas.microsoft.com/office/drawing/2014/main" id="{F3FFF5DD-F645-D6A4-FA78-09FC1057F38B}"/>
                </a:ext>
              </a:extLst>
            </p:cNvPr>
            <p:cNvSpPr txBox="1"/>
            <p:nvPr/>
          </p:nvSpPr>
          <p:spPr>
            <a:xfrm>
              <a:off x="0" y="-123825"/>
              <a:ext cx="11057889" cy="228790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UML DIAGRAMS :</a:t>
              </a:r>
            </a:p>
          </p:txBody>
        </p:sp>
      </p:grpSp>
    </p:spTree>
    <p:extLst>
      <p:ext uri="{BB962C8B-B14F-4D97-AF65-F5344CB8AC3E}">
        <p14:creationId xmlns:p14="http://schemas.microsoft.com/office/powerpoint/2010/main" val="287624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5726626A-FA67-9C1F-2AA4-4BDC176A9DD2}"/>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3A3CE5BC-F9A8-EF6F-BFD4-1188D8F6854D}"/>
              </a:ext>
            </a:extLst>
          </p:cNvPr>
          <p:cNvSpPr txBox="1"/>
          <p:nvPr/>
        </p:nvSpPr>
        <p:spPr>
          <a:xfrm>
            <a:off x="1257300" y="2717007"/>
            <a:ext cx="15773400" cy="6548438"/>
          </a:xfrm>
          <a:prstGeom prst="rect">
            <a:avLst/>
          </a:prstGeom>
        </p:spPr>
        <p:txBody>
          <a:bodyPr lIns="0" tIns="0" rIns="0" bIns="0" rtlCol="0" anchor="t"/>
          <a:lstStyle/>
          <a:p>
            <a:pPr marL="651510" lvl="1" indent="-325755" algn="just">
              <a:lnSpc>
                <a:spcPts val="3888"/>
              </a:lnSpc>
              <a:buFont typeface="Arial"/>
              <a:buChar char="•"/>
            </a:pPr>
            <a:endParaRPr lang="en-US" sz="2400" dirty="0">
              <a:solidFill>
                <a:srgbClr val="6E4823"/>
              </a:solidFill>
              <a:latin typeface="Times New Roman"/>
              <a:ea typeface="Times New Roman"/>
              <a:cs typeface="Times New Roman"/>
              <a:sym typeface="Times New Roman"/>
            </a:endParaRPr>
          </a:p>
        </p:txBody>
      </p:sp>
      <p:grpSp>
        <p:nvGrpSpPr>
          <p:cNvPr id="6" name="Group 5">
            <a:extLst>
              <a:ext uri="{FF2B5EF4-FFF2-40B4-BE49-F238E27FC236}">
                <a16:creationId xmlns:a16="http://schemas.microsoft.com/office/drawing/2014/main" id="{DE9DBB64-9DE7-B141-6B0E-7351202D5CE9}"/>
              </a:ext>
            </a:extLst>
          </p:cNvPr>
          <p:cNvGrpSpPr>
            <a:grpSpLocks/>
          </p:cNvGrpSpPr>
          <p:nvPr/>
        </p:nvGrpSpPr>
        <p:grpSpPr bwMode="auto">
          <a:xfrm>
            <a:off x="1066800" y="2247900"/>
            <a:ext cx="8077199" cy="5867400"/>
            <a:chOff x="0" y="0"/>
            <a:chExt cx="41740" cy="53001"/>
          </a:xfrm>
        </p:grpSpPr>
        <p:sp>
          <p:nvSpPr>
            <p:cNvPr id="7" name="Shape 3949">
              <a:extLst>
                <a:ext uri="{FF2B5EF4-FFF2-40B4-BE49-F238E27FC236}">
                  <a16:creationId xmlns:a16="http://schemas.microsoft.com/office/drawing/2014/main" id="{E2A7A173-523D-6B20-CBBA-3BEB0AD1761D}"/>
                </a:ext>
              </a:extLst>
            </p:cNvPr>
            <p:cNvSpPr>
              <a:spLocks/>
            </p:cNvSpPr>
            <p:nvPr/>
          </p:nvSpPr>
          <p:spPr bwMode="auto">
            <a:xfrm>
              <a:off x="24717" y="47546"/>
              <a:ext cx="6569" cy="2968"/>
            </a:xfrm>
            <a:custGeom>
              <a:avLst/>
              <a:gdLst>
                <a:gd name="T0" fmla="*/ 0 w 656903"/>
                <a:gd name="T1" fmla="*/ 0 h 296785"/>
                <a:gd name="T2" fmla="*/ 1 w 656903"/>
                <a:gd name="T3" fmla="*/ 0 h 296785"/>
                <a:gd name="T4" fmla="*/ 0 w 656903"/>
                <a:gd name="T5" fmla="*/ 0 h 296785"/>
                <a:gd name="T6" fmla="*/ 0 w 656903"/>
                <a:gd name="T7" fmla="*/ 0 h 296785"/>
                <a:gd name="T8" fmla="*/ 0 w 656903"/>
                <a:gd name="T9" fmla="*/ 0 h 296785"/>
                <a:gd name="T10" fmla="*/ 0 60000 65536"/>
                <a:gd name="T11" fmla="*/ 0 60000 65536"/>
                <a:gd name="T12" fmla="*/ 0 60000 65536"/>
                <a:gd name="T13" fmla="*/ 0 60000 65536"/>
                <a:gd name="T14" fmla="*/ 0 60000 65536"/>
                <a:gd name="T15" fmla="*/ 0 w 656903"/>
                <a:gd name="T16" fmla="*/ 0 h 296785"/>
                <a:gd name="T17" fmla="*/ 656903 w 656903"/>
                <a:gd name="T18" fmla="*/ 296785 h 296785"/>
              </a:gdLst>
              <a:ahLst/>
              <a:cxnLst>
                <a:cxn ang="T10">
                  <a:pos x="T0" y="T1"/>
                </a:cxn>
                <a:cxn ang="T11">
                  <a:pos x="T2" y="T3"/>
                </a:cxn>
                <a:cxn ang="T12">
                  <a:pos x="T4" y="T5"/>
                </a:cxn>
                <a:cxn ang="T13">
                  <a:pos x="T6" y="T7"/>
                </a:cxn>
                <a:cxn ang="T14">
                  <a:pos x="T8" y="T9"/>
                </a:cxn>
              </a:cxnLst>
              <a:rect l="T15" t="T16" r="T17" b="T18"/>
              <a:pathLst>
                <a:path w="656903" h="296785">
                  <a:moveTo>
                    <a:pt x="328452" y="0"/>
                  </a:moveTo>
                  <a:cubicBezTo>
                    <a:pt x="508252" y="0"/>
                    <a:pt x="656903" y="66245"/>
                    <a:pt x="656903" y="146920"/>
                  </a:cubicBezTo>
                  <a:cubicBezTo>
                    <a:pt x="656903" y="230529"/>
                    <a:pt x="508252" y="296785"/>
                    <a:pt x="328452" y="296785"/>
                  </a:cubicBezTo>
                  <a:cubicBezTo>
                    <a:pt x="148652" y="296785"/>
                    <a:pt x="0" y="230529"/>
                    <a:pt x="0" y="146920"/>
                  </a:cubicBezTo>
                  <a:cubicBezTo>
                    <a:pt x="0" y="66245"/>
                    <a:pt x="148652" y="0"/>
                    <a:pt x="328452" y="0"/>
                  </a:cubicBezTo>
                  <a:close/>
                </a:path>
              </a:pathLst>
            </a:custGeom>
            <a:solidFill>
              <a:srgbClr val="FFFFCC"/>
            </a:solidFill>
            <a:ln w="5338">
              <a:solidFill>
                <a:srgbClr val="990033"/>
              </a:solidFill>
              <a:round/>
              <a:headEnd/>
              <a:tailEnd/>
            </a:ln>
          </p:spPr>
          <p:txBody>
            <a:bodyPr rot="0" vert="horz" wrap="square" lIns="91440" tIns="45720" rIns="91440" bIns="45720" anchor="t" anchorCtr="0" upright="1">
              <a:noAutofit/>
            </a:bodyPr>
            <a:lstStyle/>
            <a:p>
              <a:endParaRPr lang="en-IN"/>
            </a:p>
          </p:txBody>
        </p:sp>
        <p:sp>
          <p:nvSpPr>
            <p:cNvPr id="9" name="Rectangle 8">
              <a:extLst>
                <a:ext uri="{FF2B5EF4-FFF2-40B4-BE49-F238E27FC236}">
                  <a16:creationId xmlns:a16="http://schemas.microsoft.com/office/drawing/2014/main" id="{730B9727-1FE6-567F-2864-DFE2AC75E72F}"/>
                </a:ext>
              </a:extLst>
            </p:cNvPr>
            <p:cNvSpPr>
              <a:spLocks noChangeArrowheads="1"/>
            </p:cNvSpPr>
            <p:nvPr/>
          </p:nvSpPr>
          <p:spPr bwMode="auto">
            <a:xfrm>
              <a:off x="23744" y="51390"/>
              <a:ext cx="11656"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Crop Grow Rate</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0" name="Shape 3952">
              <a:extLst>
                <a:ext uri="{FF2B5EF4-FFF2-40B4-BE49-F238E27FC236}">
                  <a16:creationId xmlns:a16="http://schemas.microsoft.com/office/drawing/2014/main" id="{4B12152A-F98A-7249-1D8C-C539B295607A}"/>
                </a:ext>
              </a:extLst>
            </p:cNvPr>
            <p:cNvSpPr>
              <a:spLocks/>
            </p:cNvSpPr>
            <p:nvPr/>
          </p:nvSpPr>
          <p:spPr bwMode="auto">
            <a:xfrm>
              <a:off x="1923" y="20216"/>
              <a:ext cx="1633" cy="1397"/>
            </a:xfrm>
            <a:custGeom>
              <a:avLst/>
              <a:gdLst>
                <a:gd name="T0" fmla="*/ 0 w 163276"/>
                <a:gd name="T1" fmla="*/ 0 h 139661"/>
                <a:gd name="T2" fmla="*/ 0 w 163276"/>
                <a:gd name="T3" fmla="*/ 0 h 139661"/>
                <a:gd name="T4" fmla="*/ 0 w 163276"/>
                <a:gd name="T5" fmla="*/ 0 h 139661"/>
                <a:gd name="T6" fmla="*/ 0 w 163276"/>
                <a:gd name="T7" fmla="*/ 0 h 139661"/>
                <a:gd name="T8" fmla="*/ 0 w 163276"/>
                <a:gd name="T9" fmla="*/ 0 h 139661"/>
                <a:gd name="T10" fmla="*/ 0 60000 65536"/>
                <a:gd name="T11" fmla="*/ 0 60000 65536"/>
                <a:gd name="T12" fmla="*/ 0 60000 65536"/>
                <a:gd name="T13" fmla="*/ 0 60000 65536"/>
                <a:gd name="T14" fmla="*/ 0 60000 65536"/>
                <a:gd name="T15" fmla="*/ 0 w 163276"/>
                <a:gd name="T16" fmla="*/ 0 h 139661"/>
                <a:gd name="T17" fmla="*/ 163276 w 163276"/>
                <a:gd name="T18" fmla="*/ 139661 h 139661"/>
              </a:gdLst>
              <a:ahLst/>
              <a:cxnLst>
                <a:cxn ang="T10">
                  <a:pos x="T0" y="T1"/>
                </a:cxn>
                <a:cxn ang="T11">
                  <a:pos x="T2" y="T3"/>
                </a:cxn>
                <a:cxn ang="T12">
                  <a:pos x="T4" y="T5"/>
                </a:cxn>
                <a:cxn ang="T13">
                  <a:pos x="T6" y="T7"/>
                </a:cxn>
                <a:cxn ang="T14">
                  <a:pos x="T8" y="T9"/>
                </a:cxn>
              </a:cxnLst>
              <a:rect l="T15" t="T16" r="T17" b="T18"/>
              <a:pathLst>
                <a:path w="163276" h="139661">
                  <a:moveTo>
                    <a:pt x="0" y="69941"/>
                  </a:moveTo>
                  <a:cubicBezTo>
                    <a:pt x="0" y="108993"/>
                    <a:pt x="35846" y="139661"/>
                    <a:pt x="81492" y="139661"/>
                  </a:cubicBezTo>
                  <a:cubicBezTo>
                    <a:pt x="127443" y="139661"/>
                    <a:pt x="163276" y="108993"/>
                    <a:pt x="163276" y="69941"/>
                  </a:cubicBezTo>
                  <a:cubicBezTo>
                    <a:pt x="163276" y="30668"/>
                    <a:pt x="127443" y="0"/>
                    <a:pt x="81492" y="0"/>
                  </a:cubicBezTo>
                  <a:cubicBezTo>
                    <a:pt x="35846" y="0"/>
                    <a:pt x="0" y="30668"/>
                    <a:pt x="0" y="69941"/>
                  </a:cubicBezTo>
                  <a:close/>
                </a:path>
              </a:pathLst>
            </a:custGeom>
            <a:noFill/>
            <a:ln w="5872">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1" name="Shape 3953">
              <a:extLst>
                <a:ext uri="{FF2B5EF4-FFF2-40B4-BE49-F238E27FC236}">
                  <a16:creationId xmlns:a16="http://schemas.microsoft.com/office/drawing/2014/main" id="{FB2B6A43-12CC-8675-11FD-5D58F3F949CA}"/>
                </a:ext>
              </a:extLst>
            </p:cNvPr>
            <p:cNvSpPr>
              <a:spLocks/>
            </p:cNvSpPr>
            <p:nvPr/>
          </p:nvSpPr>
          <p:spPr bwMode="auto">
            <a:xfrm>
              <a:off x="2708" y="21586"/>
              <a:ext cx="0" cy="1285"/>
            </a:xfrm>
            <a:custGeom>
              <a:avLst/>
              <a:gdLst>
                <a:gd name="T0" fmla="*/ 0 h 128519"/>
                <a:gd name="T1" fmla="*/ 0 h 128519"/>
                <a:gd name="T2" fmla="*/ 0 60000 65536"/>
                <a:gd name="T3" fmla="*/ 0 60000 65536"/>
                <a:gd name="T4" fmla="*/ 0 h 128519"/>
                <a:gd name="T5" fmla="*/ 128519 h 128519"/>
              </a:gdLst>
              <a:ahLst/>
              <a:cxnLst>
                <a:cxn ang="T2">
                  <a:pos x="0" y="T0"/>
                </a:cxn>
                <a:cxn ang="T3">
                  <a:pos x="0" y="T1"/>
                </a:cxn>
              </a:cxnLst>
              <a:rect l="0" t="T4" r="0" b="T5"/>
              <a:pathLst>
                <a:path h="128519">
                  <a:moveTo>
                    <a:pt x="0" y="0"/>
                  </a:moveTo>
                  <a:lnTo>
                    <a:pt x="0" y="128519"/>
                  </a:lnTo>
                </a:path>
              </a:pathLst>
            </a:custGeom>
            <a:noFill/>
            <a:ln w="2936">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2" name="Shape 3954">
              <a:extLst>
                <a:ext uri="{FF2B5EF4-FFF2-40B4-BE49-F238E27FC236}">
                  <a16:creationId xmlns:a16="http://schemas.microsoft.com/office/drawing/2014/main" id="{6F26A0EE-7C94-0C08-CCAF-382DA964482C}"/>
                </a:ext>
              </a:extLst>
            </p:cNvPr>
            <p:cNvSpPr>
              <a:spLocks/>
            </p:cNvSpPr>
            <p:nvPr/>
          </p:nvSpPr>
          <p:spPr bwMode="auto">
            <a:xfrm>
              <a:off x="1433" y="21950"/>
              <a:ext cx="2549" cy="0"/>
            </a:xfrm>
            <a:custGeom>
              <a:avLst/>
              <a:gdLst>
                <a:gd name="T0" fmla="*/ 0 w 254873"/>
                <a:gd name="T1" fmla="*/ 0 w 254873"/>
                <a:gd name="T2" fmla="*/ 0 60000 65536"/>
                <a:gd name="T3" fmla="*/ 0 60000 65536"/>
                <a:gd name="T4" fmla="*/ 0 w 254873"/>
                <a:gd name="T5" fmla="*/ 254873 w 254873"/>
              </a:gdLst>
              <a:ahLst/>
              <a:cxnLst>
                <a:cxn ang="T2">
                  <a:pos x="T0" y="0"/>
                </a:cxn>
                <a:cxn ang="T3">
                  <a:pos x="T1" y="0"/>
                </a:cxn>
              </a:cxnLst>
              <a:rect l="T4" t="0" r="T5" b="0"/>
              <a:pathLst>
                <a:path w="254873">
                  <a:moveTo>
                    <a:pt x="0" y="0"/>
                  </a:moveTo>
                  <a:lnTo>
                    <a:pt x="254873" y="0"/>
                  </a:lnTo>
                </a:path>
              </a:pathLst>
            </a:custGeom>
            <a:noFill/>
            <a:ln w="2936">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3" name="Shape 3955">
              <a:extLst>
                <a:ext uri="{FF2B5EF4-FFF2-40B4-BE49-F238E27FC236}">
                  <a16:creationId xmlns:a16="http://schemas.microsoft.com/office/drawing/2014/main" id="{2D396DA1-DE8A-A531-0D7C-C2C95F65BD97}"/>
                </a:ext>
              </a:extLst>
            </p:cNvPr>
            <p:cNvSpPr>
              <a:spLocks/>
            </p:cNvSpPr>
            <p:nvPr/>
          </p:nvSpPr>
          <p:spPr bwMode="auto">
            <a:xfrm>
              <a:off x="943" y="22871"/>
              <a:ext cx="1765" cy="1510"/>
            </a:xfrm>
            <a:custGeom>
              <a:avLst/>
              <a:gdLst>
                <a:gd name="T0" fmla="*/ 0 w 176457"/>
                <a:gd name="T1" fmla="*/ 0 h 150914"/>
                <a:gd name="T2" fmla="*/ 0 w 176457"/>
                <a:gd name="T3" fmla="*/ 0 h 150914"/>
                <a:gd name="T4" fmla="*/ 0 60000 65536"/>
                <a:gd name="T5" fmla="*/ 0 60000 65536"/>
                <a:gd name="T6" fmla="*/ 0 w 176457"/>
                <a:gd name="T7" fmla="*/ 0 h 150914"/>
                <a:gd name="T8" fmla="*/ 176457 w 176457"/>
                <a:gd name="T9" fmla="*/ 150914 h 150914"/>
              </a:gdLst>
              <a:ahLst/>
              <a:cxnLst>
                <a:cxn ang="T4">
                  <a:pos x="T0" y="T1"/>
                </a:cxn>
                <a:cxn ang="T5">
                  <a:pos x="T2" y="T3"/>
                </a:cxn>
              </a:cxnLst>
              <a:rect l="T6" t="T7" r="T8" b="T9"/>
              <a:pathLst>
                <a:path w="176457" h="150914">
                  <a:moveTo>
                    <a:pt x="0" y="150914"/>
                  </a:moveTo>
                  <a:lnTo>
                    <a:pt x="176457" y="0"/>
                  </a:lnTo>
                </a:path>
              </a:pathLst>
            </a:custGeom>
            <a:noFill/>
            <a:ln w="2936">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4" name="Shape 3956">
              <a:extLst>
                <a:ext uri="{FF2B5EF4-FFF2-40B4-BE49-F238E27FC236}">
                  <a16:creationId xmlns:a16="http://schemas.microsoft.com/office/drawing/2014/main" id="{53865600-A210-9932-6139-4EFCB3540A27}"/>
                </a:ext>
              </a:extLst>
            </p:cNvPr>
            <p:cNvSpPr>
              <a:spLocks/>
            </p:cNvSpPr>
            <p:nvPr/>
          </p:nvSpPr>
          <p:spPr bwMode="auto">
            <a:xfrm>
              <a:off x="2708" y="22871"/>
              <a:ext cx="1761" cy="1510"/>
            </a:xfrm>
            <a:custGeom>
              <a:avLst/>
              <a:gdLst>
                <a:gd name="T0" fmla="*/ 0 w 176141"/>
                <a:gd name="T1" fmla="*/ 0 h 150914"/>
                <a:gd name="T2" fmla="*/ 0 w 176141"/>
                <a:gd name="T3" fmla="*/ 0 h 150914"/>
                <a:gd name="T4" fmla="*/ 0 60000 65536"/>
                <a:gd name="T5" fmla="*/ 0 60000 65536"/>
                <a:gd name="T6" fmla="*/ 0 w 176141"/>
                <a:gd name="T7" fmla="*/ 0 h 150914"/>
                <a:gd name="T8" fmla="*/ 176141 w 176141"/>
                <a:gd name="T9" fmla="*/ 150914 h 150914"/>
              </a:gdLst>
              <a:ahLst/>
              <a:cxnLst>
                <a:cxn ang="T4">
                  <a:pos x="T0" y="T1"/>
                </a:cxn>
                <a:cxn ang="T5">
                  <a:pos x="T2" y="T3"/>
                </a:cxn>
              </a:cxnLst>
              <a:rect l="T6" t="T7" r="T8" b="T9"/>
              <a:pathLst>
                <a:path w="176141" h="150914">
                  <a:moveTo>
                    <a:pt x="0" y="0"/>
                  </a:moveTo>
                  <a:lnTo>
                    <a:pt x="176141" y="150914"/>
                  </a:lnTo>
                </a:path>
              </a:pathLst>
            </a:custGeom>
            <a:noFill/>
            <a:ln w="2936">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5" name="Rectangle 14">
              <a:extLst>
                <a:ext uri="{FF2B5EF4-FFF2-40B4-BE49-F238E27FC236}">
                  <a16:creationId xmlns:a16="http://schemas.microsoft.com/office/drawing/2014/main" id="{21CFD1D2-0B1C-339D-A8F9-05A9ABB8B875}"/>
                </a:ext>
              </a:extLst>
            </p:cNvPr>
            <p:cNvSpPr>
              <a:spLocks noChangeArrowheads="1"/>
            </p:cNvSpPr>
            <p:nvPr/>
          </p:nvSpPr>
          <p:spPr bwMode="auto">
            <a:xfrm>
              <a:off x="0" y="25228"/>
              <a:ext cx="7403"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User 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6" name="Shape 3958">
              <a:extLst>
                <a:ext uri="{FF2B5EF4-FFF2-40B4-BE49-F238E27FC236}">
                  <a16:creationId xmlns:a16="http://schemas.microsoft.com/office/drawing/2014/main" id="{1D1110EA-48FF-D7F6-38AE-506880EF3496}"/>
                </a:ext>
              </a:extLst>
            </p:cNvPr>
            <p:cNvSpPr>
              <a:spLocks/>
            </p:cNvSpPr>
            <p:nvPr/>
          </p:nvSpPr>
          <p:spPr bwMode="auto">
            <a:xfrm>
              <a:off x="5641" y="25402"/>
              <a:ext cx="10431" cy="11014"/>
            </a:xfrm>
            <a:custGeom>
              <a:avLst/>
              <a:gdLst>
                <a:gd name="T0" fmla="*/ 1 w 1043106"/>
                <a:gd name="T1" fmla="*/ 1 h 1101403"/>
                <a:gd name="T2" fmla="*/ 0 w 1043106"/>
                <a:gd name="T3" fmla="*/ 0 h 1101403"/>
                <a:gd name="T4" fmla="*/ 0 60000 65536"/>
                <a:gd name="T5" fmla="*/ 0 60000 65536"/>
                <a:gd name="T6" fmla="*/ 0 w 1043106"/>
                <a:gd name="T7" fmla="*/ 0 h 1101403"/>
                <a:gd name="T8" fmla="*/ 1043106 w 1043106"/>
                <a:gd name="T9" fmla="*/ 1101403 h 1101403"/>
              </a:gdLst>
              <a:ahLst/>
              <a:cxnLst>
                <a:cxn ang="T4">
                  <a:pos x="T0" y="T1"/>
                </a:cxn>
                <a:cxn ang="T5">
                  <a:pos x="T2" y="T3"/>
                </a:cxn>
              </a:cxnLst>
              <a:rect l="T6" t="T7" r="T8" b="T9"/>
              <a:pathLst>
                <a:path w="1043106" h="1101403">
                  <a:moveTo>
                    <a:pt x="1043106" y="1101403"/>
                  </a:moveTo>
                  <a:lnTo>
                    <a:pt x="0" y="0"/>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7" name="Shape 3959">
              <a:extLst>
                <a:ext uri="{FF2B5EF4-FFF2-40B4-BE49-F238E27FC236}">
                  <a16:creationId xmlns:a16="http://schemas.microsoft.com/office/drawing/2014/main" id="{EB722440-DFEF-4ED6-3EC5-1A5CBEB77E44}"/>
                </a:ext>
              </a:extLst>
            </p:cNvPr>
            <p:cNvSpPr>
              <a:spLocks/>
            </p:cNvSpPr>
            <p:nvPr/>
          </p:nvSpPr>
          <p:spPr bwMode="auto">
            <a:xfrm>
              <a:off x="5613" y="25379"/>
              <a:ext cx="1033" cy="475"/>
            </a:xfrm>
            <a:custGeom>
              <a:avLst/>
              <a:gdLst>
                <a:gd name="T0" fmla="*/ 0 w 103246"/>
                <a:gd name="T1" fmla="*/ 0 h 47546"/>
                <a:gd name="T2" fmla="*/ 0 w 103246"/>
                <a:gd name="T3" fmla="*/ 0 h 47546"/>
                <a:gd name="T4" fmla="*/ 0 60000 65536"/>
                <a:gd name="T5" fmla="*/ 0 60000 65536"/>
                <a:gd name="T6" fmla="*/ 0 w 103246"/>
                <a:gd name="T7" fmla="*/ 0 h 47546"/>
                <a:gd name="T8" fmla="*/ 103246 w 103246"/>
                <a:gd name="T9" fmla="*/ 47546 h 47546"/>
              </a:gdLst>
              <a:ahLst/>
              <a:cxnLst>
                <a:cxn ang="T4">
                  <a:pos x="T0" y="T1"/>
                </a:cxn>
                <a:cxn ang="T5">
                  <a:pos x="T2" y="T3"/>
                </a:cxn>
              </a:cxnLst>
              <a:rect l="T6" t="T7" r="T8" b="T9"/>
              <a:pathLst>
                <a:path w="103246" h="47546">
                  <a:moveTo>
                    <a:pt x="0" y="0"/>
                  </a:moveTo>
                  <a:lnTo>
                    <a:pt x="103246" y="47546"/>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8" name="Shape 3960">
              <a:extLst>
                <a:ext uri="{FF2B5EF4-FFF2-40B4-BE49-F238E27FC236}">
                  <a16:creationId xmlns:a16="http://schemas.microsoft.com/office/drawing/2014/main" id="{B81B0702-2289-428B-AFE8-7A0A0F8CE754}"/>
                </a:ext>
              </a:extLst>
            </p:cNvPr>
            <p:cNvSpPr>
              <a:spLocks/>
            </p:cNvSpPr>
            <p:nvPr/>
          </p:nvSpPr>
          <p:spPr bwMode="auto">
            <a:xfrm>
              <a:off x="5613" y="25379"/>
              <a:ext cx="334" cy="980"/>
            </a:xfrm>
            <a:custGeom>
              <a:avLst/>
              <a:gdLst>
                <a:gd name="T0" fmla="*/ 0 w 33402"/>
                <a:gd name="T1" fmla="*/ 0 h 97961"/>
                <a:gd name="T2" fmla="*/ 0 w 33402"/>
                <a:gd name="T3" fmla="*/ 0 h 97961"/>
                <a:gd name="T4" fmla="*/ 0 60000 65536"/>
                <a:gd name="T5" fmla="*/ 0 60000 65536"/>
                <a:gd name="T6" fmla="*/ 0 w 33402"/>
                <a:gd name="T7" fmla="*/ 0 h 97961"/>
                <a:gd name="T8" fmla="*/ 33402 w 33402"/>
                <a:gd name="T9" fmla="*/ 97961 h 97961"/>
              </a:gdLst>
              <a:ahLst/>
              <a:cxnLst>
                <a:cxn ang="T4">
                  <a:pos x="T0" y="T1"/>
                </a:cxn>
                <a:cxn ang="T5">
                  <a:pos x="T2" y="T3"/>
                </a:cxn>
              </a:cxnLst>
              <a:rect l="T6" t="T7" r="T8" b="T9"/>
              <a:pathLst>
                <a:path w="33402" h="97961">
                  <a:moveTo>
                    <a:pt x="0" y="0"/>
                  </a:moveTo>
                  <a:lnTo>
                    <a:pt x="33402" y="97961"/>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9" name="Shape 3961">
              <a:extLst>
                <a:ext uri="{FF2B5EF4-FFF2-40B4-BE49-F238E27FC236}">
                  <a16:creationId xmlns:a16="http://schemas.microsoft.com/office/drawing/2014/main" id="{BECDC74D-BD7F-090F-3073-D4E9E81A3FAB}"/>
                </a:ext>
              </a:extLst>
            </p:cNvPr>
            <p:cNvSpPr>
              <a:spLocks/>
            </p:cNvSpPr>
            <p:nvPr/>
          </p:nvSpPr>
          <p:spPr bwMode="auto">
            <a:xfrm>
              <a:off x="16072" y="36416"/>
              <a:ext cx="10427" cy="11038"/>
            </a:xfrm>
            <a:custGeom>
              <a:avLst/>
              <a:gdLst>
                <a:gd name="T0" fmla="*/ 0 w 1042714"/>
                <a:gd name="T1" fmla="*/ 0 h 1103785"/>
                <a:gd name="T2" fmla="*/ 1 w 1042714"/>
                <a:gd name="T3" fmla="*/ 1 h 1103785"/>
                <a:gd name="T4" fmla="*/ 0 60000 65536"/>
                <a:gd name="T5" fmla="*/ 0 60000 65536"/>
                <a:gd name="T6" fmla="*/ 0 w 1042714"/>
                <a:gd name="T7" fmla="*/ 0 h 1103785"/>
                <a:gd name="T8" fmla="*/ 1042714 w 1042714"/>
                <a:gd name="T9" fmla="*/ 1103785 h 1103785"/>
              </a:gdLst>
              <a:ahLst/>
              <a:cxnLst>
                <a:cxn ang="T4">
                  <a:pos x="T0" y="T1"/>
                </a:cxn>
                <a:cxn ang="T5">
                  <a:pos x="T2" y="T3"/>
                </a:cxn>
              </a:cxnLst>
              <a:rect l="T6" t="T7" r="T8" b="T9"/>
              <a:pathLst>
                <a:path w="1042714" h="1103785">
                  <a:moveTo>
                    <a:pt x="0" y="0"/>
                  </a:moveTo>
                  <a:lnTo>
                    <a:pt x="1042714" y="1103785"/>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0" name="Shape 3963">
              <a:extLst>
                <a:ext uri="{FF2B5EF4-FFF2-40B4-BE49-F238E27FC236}">
                  <a16:creationId xmlns:a16="http://schemas.microsoft.com/office/drawing/2014/main" id="{40F6D09E-3A99-DCB5-8751-F6AD2E5CE6FB}"/>
                </a:ext>
              </a:extLst>
            </p:cNvPr>
            <p:cNvSpPr>
              <a:spLocks/>
            </p:cNvSpPr>
            <p:nvPr/>
          </p:nvSpPr>
          <p:spPr bwMode="auto">
            <a:xfrm>
              <a:off x="24717" y="38208"/>
              <a:ext cx="6569" cy="2967"/>
            </a:xfrm>
            <a:custGeom>
              <a:avLst/>
              <a:gdLst>
                <a:gd name="T0" fmla="*/ 0 w 656903"/>
                <a:gd name="T1" fmla="*/ 0 h 296752"/>
                <a:gd name="T2" fmla="*/ 1 w 656903"/>
                <a:gd name="T3" fmla="*/ 0 h 296752"/>
                <a:gd name="T4" fmla="*/ 0 w 656903"/>
                <a:gd name="T5" fmla="*/ 0 h 296752"/>
                <a:gd name="T6" fmla="*/ 0 w 656903"/>
                <a:gd name="T7" fmla="*/ 0 h 296752"/>
                <a:gd name="T8" fmla="*/ 0 w 656903"/>
                <a:gd name="T9" fmla="*/ 0 h 296752"/>
                <a:gd name="T10" fmla="*/ 0 60000 65536"/>
                <a:gd name="T11" fmla="*/ 0 60000 65536"/>
                <a:gd name="T12" fmla="*/ 0 60000 65536"/>
                <a:gd name="T13" fmla="*/ 0 60000 65536"/>
                <a:gd name="T14" fmla="*/ 0 60000 65536"/>
                <a:gd name="T15" fmla="*/ 0 w 656903"/>
                <a:gd name="T16" fmla="*/ 0 h 296752"/>
                <a:gd name="T17" fmla="*/ 656903 w 656903"/>
                <a:gd name="T18" fmla="*/ 296752 h 296752"/>
              </a:gdLst>
              <a:ahLst/>
              <a:cxnLst>
                <a:cxn ang="T10">
                  <a:pos x="T0" y="T1"/>
                </a:cxn>
                <a:cxn ang="T11">
                  <a:pos x="T2" y="T3"/>
                </a:cxn>
                <a:cxn ang="T12">
                  <a:pos x="T4" y="T5"/>
                </a:cxn>
                <a:cxn ang="T13">
                  <a:pos x="T6" y="T7"/>
                </a:cxn>
                <a:cxn ang="T14">
                  <a:pos x="T8" y="T9"/>
                </a:cxn>
              </a:cxnLst>
              <a:rect l="T15" t="T16" r="T17" b="T18"/>
              <a:pathLst>
                <a:path w="656903" h="296752">
                  <a:moveTo>
                    <a:pt x="328452" y="0"/>
                  </a:moveTo>
                  <a:cubicBezTo>
                    <a:pt x="508252" y="0"/>
                    <a:pt x="656903" y="66190"/>
                    <a:pt x="656903" y="146831"/>
                  </a:cubicBezTo>
                  <a:cubicBezTo>
                    <a:pt x="656903" y="230452"/>
                    <a:pt x="508252" y="296752"/>
                    <a:pt x="328452" y="296752"/>
                  </a:cubicBezTo>
                  <a:cubicBezTo>
                    <a:pt x="148652" y="296752"/>
                    <a:pt x="0" y="230452"/>
                    <a:pt x="0" y="146831"/>
                  </a:cubicBezTo>
                  <a:cubicBezTo>
                    <a:pt x="0" y="66190"/>
                    <a:pt x="148652" y="0"/>
                    <a:pt x="328452" y="0"/>
                  </a:cubicBezTo>
                  <a:close/>
                </a:path>
              </a:pathLst>
            </a:custGeom>
            <a:solidFill>
              <a:srgbClr val="FFFFCC"/>
            </a:solidFill>
            <a:ln w="5338">
              <a:solidFill>
                <a:srgbClr val="990033"/>
              </a:solidFill>
              <a:round/>
              <a:headEnd/>
              <a:tailEnd/>
            </a:ln>
          </p:spPr>
          <p:txBody>
            <a:bodyPr rot="0" vert="horz" wrap="square" lIns="91440" tIns="45720" rIns="91440" bIns="45720" anchor="t" anchorCtr="0" upright="1">
              <a:noAutofit/>
            </a:bodyPr>
            <a:lstStyle/>
            <a:p>
              <a:endParaRPr lang="en-IN"/>
            </a:p>
          </p:txBody>
        </p:sp>
        <p:sp>
          <p:nvSpPr>
            <p:cNvPr id="21" name="Rectangle 20">
              <a:extLst>
                <a:ext uri="{FF2B5EF4-FFF2-40B4-BE49-F238E27FC236}">
                  <a16:creationId xmlns:a16="http://schemas.microsoft.com/office/drawing/2014/main" id="{911CD18A-7DF9-95FD-1394-D92B2FF256D3}"/>
                </a:ext>
              </a:extLst>
            </p:cNvPr>
            <p:cNvSpPr>
              <a:spLocks noChangeArrowheads="1"/>
            </p:cNvSpPr>
            <p:nvPr/>
          </p:nvSpPr>
          <p:spPr bwMode="auto">
            <a:xfrm>
              <a:off x="25021" y="42051"/>
              <a:ext cx="8127"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Predictions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2" name="Shape 3965">
              <a:extLst>
                <a:ext uri="{FF2B5EF4-FFF2-40B4-BE49-F238E27FC236}">
                  <a16:creationId xmlns:a16="http://schemas.microsoft.com/office/drawing/2014/main" id="{1F362210-2716-0382-3AFC-5FBD7FFB669F}"/>
                </a:ext>
              </a:extLst>
            </p:cNvPr>
            <p:cNvSpPr>
              <a:spLocks/>
            </p:cNvSpPr>
            <p:nvPr/>
          </p:nvSpPr>
          <p:spPr bwMode="auto">
            <a:xfrm>
              <a:off x="28050" y="45755"/>
              <a:ext cx="0" cy="1726"/>
            </a:xfrm>
            <a:custGeom>
              <a:avLst/>
              <a:gdLst>
                <a:gd name="T0" fmla="*/ 0 h 172568"/>
                <a:gd name="T1" fmla="*/ 0 h 172568"/>
                <a:gd name="T2" fmla="*/ 0 60000 65536"/>
                <a:gd name="T3" fmla="*/ 0 60000 65536"/>
                <a:gd name="T4" fmla="*/ 0 h 172568"/>
                <a:gd name="T5" fmla="*/ 172568 h 172568"/>
              </a:gdLst>
              <a:ahLst/>
              <a:cxnLst>
                <a:cxn ang="T2">
                  <a:pos x="0" y="T0"/>
                </a:cxn>
                <a:cxn ang="T3">
                  <a:pos x="0" y="T1"/>
                </a:cxn>
              </a:cxnLst>
              <a:rect l="0" t="T4" r="0" b="T5"/>
              <a:pathLst>
                <a:path h="172568">
                  <a:moveTo>
                    <a:pt x="0" y="0"/>
                  </a:moveTo>
                  <a:lnTo>
                    <a:pt x="0" y="172568"/>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3" name="Shape 3966">
              <a:extLst>
                <a:ext uri="{FF2B5EF4-FFF2-40B4-BE49-F238E27FC236}">
                  <a16:creationId xmlns:a16="http://schemas.microsoft.com/office/drawing/2014/main" id="{A77251C9-29F6-5B4F-6B50-87E5C5C7AB66}"/>
                </a:ext>
              </a:extLst>
            </p:cNvPr>
            <p:cNvSpPr>
              <a:spLocks/>
            </p:cNvSpPr>
            <p:nvPr/>
          </p:nvSpPr>
          <p:spPr bwMode="auto">
            <a:xfrm>
              <a:off x="28050" y="46578"/>
              <a:ext cx="456" cy="929"/>
            </a:xfrm>
            <a:custGeom>
              <a:avLst/>
              <a:gdLst>
                <a:gd name="T0" fmla="*/ 0 w 45583"/>
                <a:gd name="T1" fmla="*/ 0 h 92963"/>
                <a:gd name="T2" fmla="*/ 0 w 45583"/>
                <a:gd name="T3" fmla="*/ 0 h 92963"/>
                <a:gd name="T4" fmla="*/ 0 60000 65536"/>
                <a:gd name="T5" fmla="*/ 0 60000 65536"/>
                <a:gd name="T6" fmla="*/ 0 w 45583"/>
                <a:gd name="T7" fmla="*/ 0 h 92963"/>
                <a:gd name="T8" fmla="*/ 45583 w 45583"/>
                <a:gd name="T9" fmla="*/ 92963 h 92963"/>
              </a:gdLst>
              <a:ahLst/>
              <a:cxnLst>
                <a:cxn ang="T4">
                  <a:pos x="T0" y="T1"/>
                </a:cxn>
                <a:cxn ang="T5">
                  <a:pos x="T2" y="T3"/>
                </a:cxn>
              </a:cxnLst>
              <a:rect l="T6" t="T7" r="T8" b="T9"/>
              <a:pathLst>
                <a:path w="45583" h="92963">
                  <a:moveTo>
                    <a:pt x="0" y="92963"/>
                  </a:moveTo>
                  <a:lnTo>
                    <a:pt x="45583"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4" name="Shape 3967">
              <a:extLst>
                <a:ext uri="{FF2B5EF4-FFF2-40B4-BE49-F238E27FC236}">
                  <a16:creationId xmlns:a16="http://schemas.microsoft.com/office/drawing/2014/main" id="{B1A0FE3B-A038-4B42-5BF4-EDD2A1A6BBDF}"/>
                </a:ext>
              </a:extLst>
            </p:cNvPr>
            <p:cNvSpPr>
              <a:spLocks/>
            </p:cNvSpPr>
            <p:nvPr/>
          </p:nvSpPr>
          <p:spPr bwMode="auto">
            <a:xfrm>
              <a:off x="27593" y="46578"/>
              <a:ext cx="457" cy="929"/>
            </a:xfrm>
            <a:custGeom>
              <a:avLst/>
              <a:gdLst>
                <a:gd name="T0" fmla="*/ 0 w 45710"/>
                <a:gd name="T1" fmla="*/ 0 h 92963"/>
                <a:gd name="T2" fmla="*/ 0 w 45710"/>
                <a:gd name="T3" fmla="*/ 0 h 92963"/>
                <a:gd name="T4" fmla="*/ 0 60000 65536"/>
                <a:gd name="T5" fmla="*/ 0 60000 65536"/>
                <a:gd name="T6" fmla="*/ 0 w 45710"/>
                <a:gd name="T7" fmla="*/ 0 h 92963"/>
                <a:gd name="T8" fmla="*/ 45710 w 45710"/>
                <a:gd name="T9" fmla="*/ 92963 h 92963"/>
              </a:gdLst>
              <a:ahLst/>
              <a:cxnLst>
                <a:cxn ang="T4">
                  <a:pos x="T0" y="T1"/>
                </a:cxn>
                <a:cxn ang="T5">
                  <a:pos x="T2" y="T3"/>
                </a:cxn>
              </a:cxnLst>
              <a:rect l="T6" t="T7" r="T8" b="T9"/>
              <a:pathLst>
                <a:path w="45710" h="92963">
                  <a:moveTo>
                    <a:pt x="45710" y="92963"/>
                  </a:moveTo>
                  <a:lnTo>
                    <a:pt x="0"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5" name="Shape 3968">
              <a:extLst>
                <a:ext uri="{FF2B5EF4-FFF2-40B4-BE49-F238E27FC236}">
                  <a16:creationId xmlns:a16="http://schemas.microsoft.com/office/drawing/2014/main" id="{BB647D06-49C2-76C4-5BE6-9A3A5EAE3616}"/>
                </a:ext>
              </a:extLst>
            </p:cNvPr>
            <p:cNvSpPr>
              <a:spLocks/>
            </p:cNvSpPr>
            <p:nvPr/>
          </p:nvSpPr>
          <p:spPr bwMode="auto">
            <a:xfrm>
              <a:off x="28050" y="44056"/>
              <a:ext cx="0" cy="1699"/>
            </a:xfrm>
            <a:custGeom>
              <a:avLst/>
              <a:gdLst>
                <a:gd name="T0" fmla="*/ 0 h 169943"/>
                <a:gd name="T1" fmla="*/ 0 h 169943"/>
                <a:gd name="T2" fmla="*/ 0 60000 65536"/>
                <a:gd name="T3" fmla="*/ 0 60000 65536"/>
                <a:gd name="T4" fmla="*/ 0 h 169943"/>
                <a:gd name="T5" fmla="*/ 169943 h 169943"/>
              </a:gdLst>
              <a:ahLst/>
              <a:cxnLst>
                <a:cxn ang="T2">
                  <a:pos x="0" y="T0"/>
                </a:cxn>
                <a:cxn ang="T3">
                  <a:pos x="0" y="T1"/>
                </a:cxn>
              </a:cxnLst>
              <a:rect l="0" t="T4" r="0" b="T5"/>
              <a:pathLst>
                <a:path h="169943">
                  <a:moveTo>
                    <a:pt x="0" y="169943"/>
                  </a:moveTo>
                  <a:lnTo>
                    <a:pt x="0" y="0"/>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6" name="Shape 3970">
              <a:extLst>
                <a:ext uri="{FF2B5EF4-FFF2-40B4-BE49-F238E27FC236}">
                  <a16:creationId xmlns:a16="http://schemas.microsoft.com/office/drawing/2014/main" id="{1A153B50-FB4A-B75C-7F29-268B8056603E}"/>
                </a:ext>
              </a:extLst>
            </p:cNvPr>
            <p:cNvSpPr>
              <a:spLocks/>
            </p:cNvSpPr>
            <p:nvPr/>
          </p:nvSpPr>
          <p:spPr bwMode="auto">
            <a:xfrm>
              <a:off x="23747" y="0"/>
              <a:ext cx="6564" cy="2968"/>
            </a:xfrm>
            <a:custGeom>
              <a:avLst/>
              <a:gdLst>
                <a:gd name="T0" fmla="*/ 0 w 656396"/>
                <a:gd name="T1" fmla="*/ 0 h 296863"/>
                <a:gd name="T2" fmla="*/ 1 w 656396"/>
                <a:gd name="T3" fmla="*/ 0 h 296863"/>
                <a:gd name="T4" fmla="*/ 0 w 656396"/>
                <a:gd name="T5" fmla="*/ 0 h 296863"/>
                <a:gd name="T6" fmla="*/ 0 w 656396"/>
                <a:gd name="T7" fmla="*/ 0 h 296863"/>
                <a:gd name="T8" fmla="*/ 0 w 656396"/>
                <a:gd name="T9" fmla="*/ 0 h 296863"/>
                <a:gd name="T10" fmla="*/ 0 60000 65536"/>
                <a:gd name="T11" fmla="*/ 0 60000 65536"/>
                <a:gd name="T12" fmla="*/ 0 60000 65536"/>
                <a:gd name="T13" fmla="*/ 0 60000 65536"/>
                <a:gd name="T14" fmla="*/ 0 60000 65536"/>
                <a:gd name="T15" fmla="*/ 0 w 656396"/>
                <a:gd name="T16" fmla="*/ 0 h 296863"/>
                <a:gd name="T17" fmla="*/ 656396 w 656396"/>
                <a:gd name="T18" fmla="*/ 296863 h 296863"/>
              </a:gdLst>
              <a:ahLst/>
              <a:cxnLst>
                <a:cxn ang="T10">
                  <a:pos x="T0" y="T1"/>
                </a:cxn>
                <a:cxn ang="T11">
                  <a:pos x="T2" y="T3"/>
                </a:cxn>
                <a:cxn ang="T12">
                  <a:pos x="T4" y="T5"/>
                </a:cxn>
                <a:cxn ang="T13">
                  <a:pos x="T6" y="T7"/>
                </a:cxn>
                <a:cxn ang="T14">
                  <a:pos x="T8" y="T9"/>
                </a:cxn>
              </a:cxnLst>
              <a:rect l="T15" t="T16" r="T17" b="T18"/>
              <a:pathLst>
                <a:path w="656396" h="296863">
                  <a:moveTo>
                    <a:pt x="328071" y="0"/>
                  </a:moveTo>
                  <a:cubicBezTo>
                    <a:pt x="508125" y="0"/>
                    <a:pt x="656396" y="66301"/>
                    <a:pt x="656396" y="146942"/>
                  </a:cubicBezTo>
                  <a:cubicBezTo>
                    <a:pt x="656396" y="230341"/>
                    <a:pt x="508125" y="296863"/>
                    <a:pt x="328071" y="296863"/>
                  </a:cubicBezTo>
                  <a:cubicBezTo>
                    <a:pt x="148145" y="296863"/>
                    <a:pt x="0" y="230341"/>
                    <a:pt x="0" y="146942"/>
                  </a:cubicBezTo>
                  <a:cubicBezTo>
                    <a:pt x="0" y="66301"/>
                    <a:pt x="148145" y="0"/>
                    <a:pt x="328071" y="0"/>
                  </a:cubicBezTo>
                  <a:close/>
                </a:path>
              </a:pathLst>
            </a:custGeom>
            <a:solidFill>
              <a:srgbClr val="FFFFCC"/>
            </a:solidFill>
            <a:ln w="5338">
              <a:solidFill>
                <a:srgbClr val="990033"/>
              </a:solidFill>
              <a:round/>
              <a:headEnd/>
              <a:tailEnd/>
            </a:ln>
          </p:spPr>
          <p:txBody>
            <a:bodyPr rot="0" vert="horz" wrap="square" lIns="91440" tIns="45720" rIns="91440" bIns="45720" anchor="t" anchorCtr="0" upright="1">
              <a:noAutofit/>
            </a:bodyPr>
            <a:lstStyle/>
            <a:p>
              <a:endParaRPr lang="en-IN"/>
            </a:p>
          </p:txBody>
        </p:sp>
        <p:sp>
          <p:nvSpPr>
            <p:cNvPr id="27" name="Rectangle 26">
              <a:extLst>
                <a:ext uri="{FF2B5EF4-FFF2-40B4-BE49-F238E27FC236}">
                  <a16:creationId xmlns:a16="http://schemas.microsoft.com/office/drawing/2014/main" id="{E809C5FB-3BDF-099A-439E-A425AFA7E59F}"/>
                </a:ext>
              </a:extLst>
            </p:cNvPr>
            <p:cNvSpPr>
              <a:spLocks noChangeArrowheads="1"/>
            </p:cNvSpPr>
            <p:nvPr/>
          </p:nvSpPr>
          <p:spPr bwMode="auto">
            <a:xfrm>
              <a:off x="25600" y="3842"/>
              <a:ext cx="3952"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Login</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8" name="Shape 3972">
              <a:extLst>
                <a:ext uri="{FF2B5EF4-FFF2-40B4-BE49-F238E27FC236}">
                  <a16:creationId xmlns:a16="http://schemas.microsoft.com/office/drawing/2014/main" id="{3768B22E-E0FC-31FF-87F7-5C4174FE01DF}"/>
                </a:ext>
              </a:extLst>
            </p:cNvPr>
            <p:cNvSpPr>
              <a:spLocks/>
            </p:cNvSpPr>
            <p:nvPr/>
          </p:nvSpPr>
          <p:spPr bwMode="auto">
            <a:xfrm>
              <a:off x="14855" y="3035"/>
              <a:ext cx="10336" cy="8838"/>
            </a:xfrm>
            <a:custGeom>
              <a:avLst/>
              <a:gdLst>
                <a:gd name="T0" fmla="*/ 0 w 1033597"/>
                <a:gd name="T1" fmla="*/ 1 h 883748"/>
                <a:gd name="T2" fmla="*/ 1 w 1033597"/>
                <a:gd name="T3" fmla="*/ 0 h 883748"/>
                <a:gd name="T4" fmla="*/ 0 60000 65536"/>
                <a:gd name="T5" fmla="*/ 0 60000 65536"/>
                <a:gd name="T6" fmla="*/ 0 w 1033597"/>
                <a:gd name="T7" fmla="*/ 0 h 883748"/>
                <a:gd name="T8" fmla="*/ 1033597 w 1033597"/>
                <a:gd name="T9" fmla="*/ 883748 h 883748"/>
              </a:gdLst>
              <a:ahLst/>
              <a:cxnLst>
                <a:cxn ang="T4">
                  <a:pos x="T0" y="T1"/>
                </a:cxn>
                <a:cxn ang="T5">
                  <a:pos x="T2" y="T3"/>
                </a:cxn>
              </a:cxnLst>
              <a:rect l="T6" t="T7" r="T8" b="T9"/>
              <a:pathLst>
                <a:path w="1033597" h="883748">
                  <a:moveTo>
                    <a:pt x="0" y="883748"/>
                  </a:moveTo>
                  <a:lnTo>
                    <a:pt x="1033597" y="0"/>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9" name="Shape 3973">
              <a:extLst>
                <a:ext uri="{FF2B5EF4-FFF2-40B4-BE49-F238E27FC236}">
                  <a16:creationId xmlns:a16="http://schemas.microsoft.com/office/drawing/2014/main" id="{E20BCC87-6F42-6375-F860-8935F6E6E3F6}"/>
                </a:ext>
              </a:extLst>
            </p:cNvPr>
            <p:cNvSpPr>
              <a:spLocks/>
            </p:cNvSpPr>
            <p:nvPr/>
          </p:nvSpPr>
          <p:spPr bwMode="auto">
            <a:xfrm>
              <a:off x="24735" y="3009"/>
              <a:ext cx="486" cy="930"/>
            </a:xfrm>
            <a:custGeom>
              <a:avLst/>
              <a:gdLst>
                <a:gd name="T0" fmla="*/ 0 w 48622"/>
                <a:gd name="T1" fmla="*/ 0 h 92997"/>
                <a:gd name="T2" fmla="*/ 0 w 48622"/>
                <a:gd name="T3" fmla="*/ 0 h 92997"/>
                <a:gd name="T4" fmla="*/ 0 60000 65536"/>
                <a:gd name="T5" fmla="*/ 0 60000 65536"/>
                <a:gd name="T6" fmla="*/ 0 w 48622"/>
                <a:gd name="T7" fmla="*/ 0 h 92997"/>
                <a:gd name="T8" fmla="*/ 48622 w 48622"/>
                <a:gd name="T9" fmla="*/ 92997 h 92997"/>
              </a:gdLst>
              <a:ahLst/>
              <a:cxnLst>
                <a:cxn ang="T4">
                  <a:pos x="T0" y="T1"/>
                </a:cxn>
                <a:cxn ang="T5">
                  <a:pos x="T2" y="T3"/>
                </a:cxn>
              </a:cxnLst>
              <a:rect l="T6" t="T7" r="T8" b="T9"/>
              <a:pathLst>
                <a:path w="48622" h="92997">
                  <a:moveTo>
                    <a:pt x="48622" y="0"/>
                  </a:moveTo>
                  <a:lnTo>
                    <a:pt x="0" y="92997"/>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0" name="Shape 3974">
              <a:extLst>
                <a:ext uri="{FF2B5EF4-FFF2-40B4-BE49-F238E27FC236}">
                  <a16:creationId xmlns:a16="http://schemas.microsoft.com/office/drawing/2014/main" id="{00A12B95-308D-8093-6B4F-AC19E8FACD73}"/>
                </a:ext>
              </a:extLst>
            </p:cNvPr>
            <p:cNvSpPr>
              <a:spLocks/>
            </p:cNvSpPr>
            <p:nvPr/>
          </p:nvSpPr>
          <p:spPr bwMode="auto">
            <a:xfrm>
              <a:off x="24159" y="3009"/>
              <a:ext cx="1062" cy="372"/>
            </a:xfrm>
            <a:custGeom>
              <a:avLst/>
              <a:gdLst>
                <a:gd name="T0" fmla="*/ 0 w 106234"/>
                <a:gd name="T1" fmla="*/ 0 h 37177"/>
                <a:gd name="T2" fmla="*/ 0 w 106234"/>
                <a:gd name="T3" fmla="*/ 0 h 37177"/>
                <a:gd name="T4" fmla="*/ 0 60000 65536"/>
                <a:gd name="T5" fmla="*/ 0 60000 65536"/>
                <a:gd name="T6" fmla="*/ 0 w 106234"/>
                <a:gd name="T7" fmla="*/ 0 h 37177"/>
                <a:gd name="T8" fmla="*/ 106234 w 106234"/>
                <a:gd name="T9" fmla="*/ 37177 h 37177"/>
              </a:gdLst>
              <a:ahLst/>
              <a:cxnLst>
                <a:cxn ang="T4">
                  <a:pos x="T0" y="T1"/>
                </a:cxn>
                <a:cxn ang="T5">
                  <a:pos x="T2" y="T3"/>
                </a:cxn>
              </a:cxnLst>
              <a:rect l="T6" t="T7" r="T8" b="T9"/>
              <a:pathLst>
                <a:path w="106234" h="37177">
                  <a:moveTo>
                    <a:pt x="106234" y="0"/>
                  </a:moveTo>
                  <a:lnTo>
                    <a:pt x="0" y="37177"/>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1" name="Shape 3975">
              <a:extLst>
                <a:ext uri="{FF2B5EF4-FFF2-40B4-BE49-F238E27FC236}">
                  <a16:creationId xmlns:a16="http://schemas.microsoft.com/office/drawing/2014/main" id="{9483F8FF-867D-718D-BB4D-CEA3806446BF}"/>
                </a:ext>
              </a:extLst>
            </p:cNvPr>
            <p:cNvSpPr>
              <a:spLocks/>
            </p:cNvSpPr>
            <p:nvPr/>
          </p:nvSpPr>
          <p:spPr bwMode="auto">
            <a:xfrm>
              <a:off x="4516" y="11873"/>
              <a:ext cx="10339" cy="8833"/>
            </a:xfrm>
            <a:custGeom>
              <a:avLst/>
              <a:gdLst>
                <a:gd name="T0" fmla="*/ 1 w 1033850"/>
                <a:gd name="T1" fmla="*/ 0 h 883307"/>
                <a:gd name="T2" fmla="*/ 0 w 1033850"/>
                <a:gd name="T3" fmla="*/ 1 h 883307"/>
                <a:gd name="T4" fmla="*/ 0 60000 65536"/>
                <a:gd name="T5" fmla="*/ 0 60000 65536"/>
                <a:gd name="T6" fmla="*/ 0 w 1033850"/>
                <a:gd name="T7" fmla="*/ 0 h 883307"/>
                <a:gd name="T8" fmla="*/ 1033850 w 1033850"/>
                <a:gd name="T9" fmla="*/ 883307 h 883307"/>
              </a:gdLst>
              <a:ahLst/>
              <a:cxnLst>
                <a:cxn ang="T4">
                  <a:pos x="T0" y="T1"/>
                </a:cxn>
                <a:cxn ang="T5">
                  <a:pos x="T2" y="T3"/>
                </a:cxn>
              </a:cxnLst>
              <a:rect l="T6" t="T7" r="T8" b="T9"/>
              <a:pathLst>
                <a:path w="1033850" h="883307">
                  <a:moveTo>
                    <a:pt x="1033850" y="0"/>
                  </a:moveTo>
                  <a:lnTo>
                    <a:pt x="0" y="883307"/>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2" name="Shape 3977">
              <a:extLst>
                <a:ext uri="{FF2B5EF4-FFF2-40B4-BE49-F238E27FC236}">
                  <a16:creationId xmlns:a16="http://schemas.microsoft.com/office/drawing/2014/main" id="{8CE2AC4F-6F6A-FD38-F67D-C60C651B7D1A}"/>
                </a:ext>
              </a:extLst>
            </p:cNvPr>
            <p:cNvSpPr>
              <a:spLocks/>
            </p:cNvSpPr>
            <p:nvPr/>
          </p:nvSpPr>
          <p:spPr bwMode="auto">
            <a:xfrm>
              <a:off x="24234" y="29291"/>
              <a:ext cx="6565" cy="2967"/>
            </a:xfrm>
            <a:custGeom>
              <a:avLst/>
              <a:gdLst>
                <a:gd name="T0" fmla="*/ 0 w 656524"/>
                <a:gd name="T1" fmla="*/ 0 h 296752"/>
                <a:gd name="T2" fmla="*/ 1 w 656524"/>
                <a:gd name="T3" fmla="*/ 0 h 296752"/>
                <a:gd name="T4" fmla="*/ 0 w 656524"/>
                <a:gd name="T5" fmla="*/ 0 h 296752"/>
                <a:gd name="T6" fmla="*/ 0 w 656524"/>
                <a:gd name="T7" fmla="*/ 0 h 296752"/>
                <a:gd name="T8" fmla="*/ 0 w 656524"/>
                <a:gd name="T9" fmla="*/ 0 h 296752"/>
                <a:gd name="T10" fmla="*/ 0 60000 65536"/>
                <a:gd name="T11" fmla="*/ 0 60000 65536"/>
                <a:gd name="T12" fmla="*/ 0 60000 65536"/>
                <a:gd name="T13" fmla="*/ 0 60000 65536"/>
                <a:gd name="T14" fmla="*/ 0 60000 65536"/>
                <a:gd name="T15" fmla="*/ 0 w 656524"/>
                <a:gd name="T16" fmla="*/ 0 h 296752"/>
                <a:gd name="T17" fmla="*/ 656524 w 656524"/>
                <a:gd name="T18" fmla="*/ 296752 h 296752"/>
              </a:gdLst>
              <a:ahLst/>
              <a:cxnLst>
                <a:cxn ang="T10">
                  <a:pos x="T0" y="T1"/>
                </a:cxn>
                <a:cxn ang="T11">
                  <a:pos x="T2" y="T3"/>
                </a:cxn>
                <a:cxn ang="T12">
                  <a:pos x="T4" y="T5"/>
                </a:cxn>
                <a:cxn ang="T13">
                  <a:pos x="T6" y="T7"/>
                </a:cxn>
                <a:cxn ang="T14">
                  <a:pos x="T8" y="T9"/>
                </a:cxn>
              </a:cxnLst>
              <a:rect l="T15" t="T16" r="T17" b="T18"/>
              <a:pathLst>
                <a:path w="656524" h="296752">
                  <a:moveTo>
                    <a:pt x="328072" y="0"/>
                  </a:moveTo>
                  <a:cubicBezTo>
                    <a:pt x="507872" y="0"/>
                    <a:pt x="656524" y="66190"/>
                    <a:pt x="656524" y="146942"/>
                  </a:cubicBezTo>
                  <a:cubicBezTo>
                    <a:pt x="656524" y="230452"/>
                    <a:pt x="507872" y="296752"/>
                    <a:pt x="328072" y="296752"/>
                  </a:cubicBezTo>
                  <a:cubicBezTo>
                    <a:pt x="148272" y="296752"/>
                    <a:pt x="0" y="230452"/>
                    <a:pt x="0" y="146942"/>
                  </a:cubicBezTo>
                  <a:cubicBezTo>
                    <a:pt x="0" y="66190"/>
                    <a:pt x="148272" y="0"/>
                    <a:pt x="328072" y="0"/>
                  </a:cubicBezTo>
                  <a:close/>
                </a:path>
              </a:pathLst>
            </a:custGeom>
            <a:solidFill>
              <a:srgbClr val="FFFFCC"/>
            </a:solidFill>
            <a:ln w="5872">
              <a:solidFill>
                <a:srgbClr val="990033"/>
              </a:solidFill>
              <a:round/>
              <a:headEnd/>
              <a:tailEnd/>
            </a:ln>
          </p:spPr>
          <p:txBody>
            <a:bodyPr rot="0" vert="horz" wrap="square" lIns="91440" tIns="45720" rIns="91440" bIns="45720" anchor="t" anchorCtr="0" upright="1">
              <a:noAutofit/>
            </a:bodyPr>
            <a:lstStyle/>
            <a:p>
              <a:endParaRPr lang="en-IN"/>
            </a:p>
          </p:txBody>
        </p:sp>
        <p:sp>
          <p:nvSpPr>
            <p:cNvPr id="33" name="Rectangle 32">
              <a:extLst>
                <a:ext uri="{FF2B5EF4-FFF2-40B4-BE49-F238E27FC236}">
                  <a16:creationId xmlns:a16="http://schemas.microsoft.com/office/drawing/2014/main" id="{389D25E8-4786-3EF1-608F-2B8C6D3B295E}"/>
                </a:ext>
              </a:extLst>
            </p:cNvPr>
            <p:cNvSpPr>
              <a:spLocks noChangeArrowheads="1"/>
            </p:cNvSpPr>
            <p:nvPr/>
          </p:nvSpPr>
          <p:spPr bwMode="auto">
            <a:xfrm>
              <a:off x="19336" y="33134"/>
              <a:ext cx="22404"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RF Classifiers, Regressions &amp;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4" name="Rectangle 33">
              <a:extLst>
                <a:ext uri="{FF2B5EF4-FFF2-40B4-BE49-F238E27FC236}">
                  <a16:creationId xmlns:a16="http://schemas.microsoft.com/office/drawing/2014/main" id="{15978A40-595E-9704-9943-A6A36EF6443A}"/>
                </a:ext>
              </a:extLst>
            </p:cNvPr>
            <p:cNvSpPr>
              <a:spLocks noChangeArrowheads="1"/>
            </p:cNvSpPr>
            <p:nvPr/>
          </p:nvSpPr>
          <p:spPr bwMode="auto">
            <a:xfrm>
              <a:off x="26176" y="34462"/>
              <a:ext cx="3701"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other</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5" name="Shape 3980">
              <a:extLst>
                <a:ext uri="{FF2B5EF4-FFF2-40B4-BE49-F238E27FC236}">
                  <a16:creationId xmlns:a16="http://schemas.microsoft.com/office/drawing/2014/main" id="{B5D14845-F05F-AF4A-671C-08286ECA70D5}"/>
                </a:ext>
              </a:extLst>
            </p:cNvPr>
            <p:cNvSpPr>
              <a:spLocks/>
            </p:cNvSpPr>
            <p:nvPr/>
          </p:nvSpPr>
          <p:spPr bwMode="auto">
            <a:xfrm>
              <a:off x="27835" y="36972"/>
              <a:ext cx="62" cy="1167"/>
            </a:xfrm>
            <a:custGeom>
              <a:avLst/>
              <a:gdLst>
                <a:gd name="T0" fmla="*/ 0 w 6205"/>
                <a:gd name="T1" fmla="*/ 0 h 116715"/>
                <a:gd name="T2" fmla="*/ 0 w 6205"/>
                <a:gd name="T3" fmla="*/ 0 h 116715"/>
                <a:gd name="T4" fmla="*/ 0 60000 65536"/>
                <a:gd name="T5" fmla="*/ 0 60000 65536"/>
                <a:gd name="T6" fmla="*/ 0 w 6205"/>
                <a:gd name="T7" fmla="*/ 0 h 116715"/>
                <a:gd name="T8" fmla="*/ 6205 w 6205"/>
                <a:gd name="T9" fmla="*/ 116715 h 116715"/>
              </a:gdLst>
              <a:ahLst/>
              <a:cxnLst>
                <a:cxn ang="T4">
                  <a:pos x="T0" y="T1"/>
                </a:cxn>
                <a:cxn ang="T5">
                  <a:pos x="T2" y="T3"/>
                </a:cxn>
              </a:cxnLst>
              <a:rect l="T6" t="T7" r="T8" b="T9"/>
              <a:pathLst>
                <a:path w="6205" h="116715">
                  <a:moveTo>
                    <a:pt x="0" y="0"/>
                  </a:moveTo>
                  <a:lnTo>
                    <a:pt x="6205" y="116715"/>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6" name="Shape 3981">
              <a:extLst>
                <a:ext uri="{FF2B5EF4-FFF2-40B4-BE49-F238E27FC236}">
                  <a16:creationId xmlns:a16="http://schemas.microsoft.com/office/drawing/2014/main" id="{48E72C99-147D-9D0F-C184-CAF685F5E5B3}"/>
                </a:ext>
              </a:extLst>
            </p:cNvPr>
            <p:cNvSpPr>
              <a:spLocks/>
            </p:cNvSpPr>
            <p:nvPr/>
          </p:nvSpPr>
          <p:spPr bwMode="auto">
            <a:xfrm>
              <a:off x="27897" y="37213"/>
              <a:ext cx="395" cy="953"/>
            </a:xfrm>
            <a:custGeom>
              <a:avLst/>
              <a:gdLst>
                <a:gd name="T0" fmla="*/ 0 w 39505"/>
                <a:gd name="T1" fmla="*/ 0 h 95314"/>
                <a:gd name="T2" fmla="*/ 0 w 39505"/>
                <a:gd name="T3" fmla="*/ 0 h 95314"/>
                <a:gd name="T4" fmla="*/ 0 60000 65536"/>
                <a:gd name="T5" fmla="*/ 0 60000 65536"/>
                <a:gd name="T6" fmla="*/ 0 w 39505"/>
                <a:gd name="T7" fmla="*/ 0 h 95314"/>
                <a:gd name="T8" fmla="*/ 39505 w 39505"/>
                <a:gd name="T9" fmla="*/ 95314 h 95314"/>
              </a:gdLst>
              <a:ahLst/>
              <a:cxnLst>
                <a:cxn ang="T4">
                  <a:pos x="T0" y="T1"/>
                </a:cxn>
                <a:cxn ang="T5">
                  <a:pos x="T2" y="T3"/>
                </a:cxn>
              </a:cxnLst>
              <a:rect l="T6" t="T7" r="T8" b="T9"/>
              <a:pathLst>
                <a:path w="39505" h="95314">
                  <a:moveTo>
                    <a:pt x="0" y="95314"/>
                  </a:moveTo>
                  <a:lnTo>
                    <a:pt x="39505"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7" name="Shape 3982">
              <a:extLst>
                <a:ext uri="{FF2B5EF4-FFF2-40B4-BE49-F238E27FC236}">
                  <a16:creationId xmlns:a16="http://schemas.microsoft.com/office/drawing/2014/main" id="{0E09C67B-63B8-8955-3D64-5C1D757B47CC}"/>
                </a:ext>
              </a:extLst>
            </p:cNvPr>
            <p:cNvSpPr>
              <a:spLocks/>
            </p:cNvSpPr>
            <p:nvPr/>
          </p:nvSpPr>
          <p:spPr bwMode="auto">
            <a:xfrm>
              <a:off x="27381" y="37263"/>
              <a:ext cx="516" cy="903"/>
            </a:xfrm>
            <a:custGeom>
              <a:avLst/>
              <a:gdLst>
                <a:gd name="T0" fmla="*/ 0 w 51534"/>
                <a:gd name="T1" fmla="*/ 0 h 90239"/>
                <a:gd name="T2" fmla="*/ 0 w 51534"/>
                <a:gd name="T3" fmla="*/ 0 h 90239"/>
                <a:gd name="T4" fmla="*/ 0 60000 65536"/>
                <a:gd name="T5" fmla="*/ 0 60000 65536"/>
                <a:gd name="T6" fmla="*/ 0 w 51534"/>
                <a:gd name="T7" fmla="*/ 0 h 90239"/>
                <a:gd name="T8" fmla="*/ 51534 w 51534"/>
                <a:gd name="T9" fmla="*/ 90239 h 90239"/>
              </a:gdLst>
              <a:ahLst/>
              <a:cxnLst>
                <a:cxn ang="T4">
                  <a:pos x="T0" y="T1"/>
                </a:cxn>
                <a:cxn ang="T5">
                  <a:pos x="T2" y="T3"/>
                </a:cxn>
              </a:cxnLst>
              <a:rect l="T6" t="T7" r="T8" b="T9"/>
              <a:pathLst>
                <a:path w="51534" h="90239">
                  <a:moveTo>
                    <a:pt x="51534" y="90239"/>
                  </a:moveTo>
                  <a:lnTo>
                    <a:pt x="0"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8" name="Shape 3983">
              <a:extLst>
                <a:ext uri="{FF2B5EF4-FFF2-40B4-BE49-F238E27FC236}">
                  <a16:creationId xmlns:a16="http://schemas.microsoft.com/office/drawing/2014/main" id="{0D57F0F8-B59D-A83B-8954-45A6A7FED73A}"/>
                </a:ext>
              </a:extLst>
            </p:cNvPr>
            <p:cNvSpPr>
              <a:spLocks/>
            </p:cNvSpPr>
            <p:nvPr/>
          </p:nvSpPr>
          <p:spPr bwMode="auto">
            <a:xfrm>
              <a:off x="27804" y="35805"/>
              <a:ext cx="31" cy="1167"/>
            </a:xfrm>
            <a:custGeom>
              <a:avLst/>
              <a:gdLst>
                <a:gd name="T0" fmla="*/ 0 w 3039"/>
                <a:gd name="T1" fmla="*/ 0 h 116715"/>
                <a:gd name="T2" fmla="*/ 0 w 3039"/>
                <a:gd name="T3" fmla="*/ 0 h 116715"/>
                <a:gd name="T4" fmla="*/ 0 60000 65536"/>
                <a:gd name="T5" fmla="*/ 0 60000 65536"/>
                <a:gd name="T6" fmla="*/ 0 w 3039"/>
                <a:gd name="T7" fmla="*/ 0 h 116715"/>
                <a:gd name="T8" fmla="*/ 3039 w 3039"/>
                <a:gd name="T9" fmla="*/ 116715 h 116715"/>
              </a:gdLst>
              <a:ahLst/>
              <a:cxnLst>
                <a:cxn ang="T4">
                  <a:pos x="T0" y="T1"/>
                </a:cxn>
                <a:cxn ang="T5">
                  <a:pos x="T2" y="T3"/>
                </a:cxn>
              </a:cxnLst>
              <a:rect l="T6" t="T7" r="T8" b="T9"/>
              <a:pathLst>
                <a:path w="3039" h="116715">
                  <a:moveTo>
                    <a:pt x="3039" y="116715"/>
                  </a:moveTo>
                  <a:lnTo>
                    <a:pt x="0" y="0"/>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9" name="Shape 3985">
              <a:extLst>
                <a:ext uri="{FF2B5EF4-FFF2-40B4-BE49-F238E27FC236}">
                  <a16:creationId xmlns:a16="http://schemas.microsoft.com/office/drawing/2014/main" id="{90387B6E-620B-1025-ECE2-F27ECC245990}"/>
                </a:ext>
              </a:extLst>
            </p:cNvPr>
            <p:cNvSpPr>
              <a:spLocks/>
            </p:cNvSpPr>
            <p:nvPr/>
          </p:nvSpPr>
          <p:spPr bwMode="auto">
            <a:xfrm>
              <a:off x="24234" y="7640"/>
              <a:ext cx="6565" cy="2968"/>
            </a:xfrm>
            <a:custGeom>
              <a:avLst/>
              <a:gdLst>
                <a:gd name="T0" fmla="*/ 0 w 656524"/>
                <a:gd name="T1" fmla="*/ 0 h 296752"/>
                <a:gd name="T2" fmla="*/ 1 w 656524"/>
                <a:gd name="T3" fmla="*/ 0 h 296752"/>
                <a:gd name="T4" fmla="*/ 0 w 656524"/>
                <a:gd name="T5" fmla="*/ 0 h 296752"/>
                <a:gd name="T6" fmla="*/ 0 w 656524"/>
                <a:gd name="T7" fmla="*/ 0 h 296752"/>
                <a:gd name="T8" fmla="*/ 0 w 656524"/>
                <a:gd name="T9" fmla="*/ 0 h 296752"/>
                <a:gd name="T10" fmla="*/ 0 60000 65536"/>
                <a:gd name="T11" fmla="*/ 0 60000 65536"/>
                <a:gd name="T12" fmla="*/ 0 60000 65536"/>
                <a:gd name="T13" fmla="*/ 0 60000 65536"/>
                <a:gd name="T14" fmla="*/ 0 60000 65536"/>
                <a:gd name="T15" fmla="*/ 0 w 656524"/>
                <a:gd name="T16" fmla="*/ 0 h 296752"/>
                <a:gd name="T17" fmla="*/ 656524 w 656524"/>
                <a:gd name="T18" fmla="*/ 296752 h 296752"/>
              </a:gdLst>
              <a:ahLst/>
              <a:cxnLst>
                <a:cxn ang="T10">
                  <a:pos x="T0" y="T1"/>
                </a:cxn>
                <a:cxn ang="T11">
                  <a:pos x="T2" y="T3"/>
                </a:cxn>
                <a:cxn ang="T12">
                  <a:pos x="T4" y="T5"/>
                </a:cxn>
                <a:cxn ang="T13">
                  <a:pos x="T6" y="T7"/>
                </a:cxn>
                <a:cxn ang="T14">
                  <a:pos x="T8" y="T9"/>
                </a:cxn>
              </a:cxnLst>
              <a:rect l="T15" t="T16" r="T17" b="T18"/>
              <a:pathLst>
                <a:path w="656524" h="296752">
                  <a:moveTo>
                    <a:pt x="328072" y="0"/>
                  </a:moveTo>
                  <a:cubicBezTo>
                    <a:pt x="507872" y="0"/>
                    <a:pt x="656524" y="66190"/>
                    <a:pt x="656524" y="146941"/>
                  </a:cubicBezTo>
                  <a:cubicBezTo>
                    <a:pt x="656524" y="230451"/>
                    <a:pt x="507872" y="296752"/>
                    <a:pt x="328072" y="296752"/>
                  </a:cubicBezTo>
                  <a:cubicBezTo>
                    <a:pt x="148272" y="296752"/>
                    <a:pt x="0" y="230451"/>
                    <a:pt x="0" y="146941"/>
                  </a:cubicBezTo>
                  <a:cubicBezTo>
                    <a:pt x="0" y="66190"/>
                    <a:pt x="148272" y="0"/>
                    <a:pt x="328072" y="0"/>
                  </a:cubicBezTo>
                  <a:close/>
                </a:path>
              </a:pathLst>
            </a:custGeom>
            <a:solidFill>
              <a:srgbClr val="FFFFCC"/>
            </a:solidFill>
            <a:ln w="5872">
              <a:solidFill>
                <a:srgbClr val="990033"/>
              </a:solidFill>
              <a:round/>
              <a:headEnd/>
              <a:tailEnd/>
            </a:ln>
          </p:spPr>
          <p:txBody>
            <a:bodyPr rot="0" vert="horz" wrap="square" lIns="91440" tIns="45720" rIns="91440" bIns="45720" anchor="t" anchorCtr="0" upright="1">
              <a:noAutofit/>
            </a:bodyPr>
            <a:lstStyle/>
            <a:p>
              <a:endParaRPr lang="en-IN"/>
            </a:p>
          </p:txBody>
        </p:sp>
        <p:sp>
          <p:nvSpPr>
            <p:cNvPr id="40" name="Rectangle 39">
              <a:extLst>
                <a:ext uri="{FF2B5EF4-FFF2-40B4-BE49-F238E27FC236}">
                  <a16:creationId xmlns:a16="http://schemas.microsoft.com/office/drawing/2014/main" id="{D657086F-1BA2-07BD-4FF6-14662860E784}"/>
                </a:ext>
              </a:extLst>
            </p:cNvPr>
            <p:cNvSpPr>
              <a:spLocks noChangeArrowheads="1"/>
            </p:cNvSpPr>
            <p:nvPr/>
          </p:nvSpPr>
          <p:spPr bwMode="auto">
            <a:xfrm>
              <a:off x="24020" y="11483"/>
              <a:ext cx="9660"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Dataset 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1" name="Shape 3987">
              <a:extLst>
                <a:ext uri="{FF2B5EF4-FFF2-40B4-BE49-F238E27FC236}">
                  <a16:creationId xmlns:a16="http://schemas.microsoft.com/office/drawing/2014/main" id="{63D8D845-2375-7CAD-9433-9E11BABCCE82}"/>
                </a:ext>
              </a:extLst>
            </p:cNvPr>
            <p:cNvSpPr>
              <a:spLocks/>
            </p:cNvSpPr>
            <p:nvPr/>
          </p:nvSpPr>
          <p:spPr bwMode="auto">
            <a:xfrm>
              <a:off x="27351" y="6724"/>
              <a:ext cx="30" cy="877"/>
            </a:xfrm>
            <a:custGeom>
              <a:avLst/>
              <a:gdLst>
                <a:gd name="T0" fmla="*/ 0 w 3039"/>
                <a:gd name="T1" fmla="*/ 0 h 87702"/>
                <a:gd name="T2" fmla="*/ 0 w 3039"/>
                <a:gd name="T3" fmla="*/ 0 h 87702"/>
                <a:gd name="T4" fmla="*/ 0 60000 65536"/>
                <a:gd name="T5" fmla="*/ 0 60000 65536"/>
                <a:gd name="T6" fmla="*/ 0 w 3039"/>
                <a:gd name="T7" fmla="*/ 0 h 87702"/>
                <a:gd name="T8" fmla="*/ 3039 w 3039"/>
                <a:gd name="T9" fmla="*/ 87702 h 87702"/>
              </a:gdLst>
              <a:ahLst/>
              <a:cxnLst>
                <a:cxn ang="T4">
                  <a:pos x="T0" y="T1"/>
                </a:cxn>
                <a:cxn ang="T5">
                  <a:pos x="T2" y="T3"/>
                </a:cxn>
              </a:cxnLst>
              <a:rect l="T6" t="T7" r="T8" b="T9"/>
              <a:pathLst>
                <a:path w="3039" h="87702">
                  <a:moveTo>
                    <a:pt x="0" y="0"/>
                  </a:moveTo>
                  <a:lnTo>
                    <a:pt x="3039" y="87702"/>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2" name="Shape 3988">
              <a:extLst>
                <a:ext uri="{FF2B5EF4-FFF2-40B4-BE49-F238E27FC236}">
                  <a16:creationId xmlns:a16="http://schemas.microsoft.com/office/drawing/2014/main" id="{490A94D5-E70F-ECAC-3716-F6BD5C5EE728}"/>
                </a:ext>
              </a:extLst>
            </p:cNvPr>
            <p:cNvSpPr>
              <a:spLocks/>
            </p:cNvSpPr>
            <p:nvPr/>
          </p:nvSpPr>
          <p:spPr bwMode="auto">
            <a:xfrm>
              <a:off x="27381" y="6698"/>
              <a:ext cx="423" cy="927"/>
            </a:xfrm>
            <a:custGeom>
              <a:avLst/>
              <a:gdLst>
                <a:gd name="T0" fmla="*/ 0 w 42291"/>
                <a:gd name="T1" fmla="*/ 0 h 92666"/>
                <a:gd name="T2" fmla="*/ 0 w 42291"/>
                <a:gd name="T3" fmla="*/ 0 h 92666"/>
                <a:gd name="T4" fmla="*/ 0 60000 65536"/>
                <a:gd name="T5" fmla="*/ 0 60000 65536"/>
                <a:gd name="T6" fmla="*/ 0 w 42291"/>
                <a:gd name="T7" fmla="*/ 0 h 92666"/>
                <a:gd name="T8" fmla="*/ 42291 w 42291"/>
                <a:gd name="T9" fmla="*/ 92666 h 92666"/>
              </a:gdLst>
              <a:ahLst/>
              <a:cxnLst>
                <a:cxn ang="T4">
                  <a:pos x="T0" y="T1"/>
                </a:cxn>
                <a:cxn ang="T5">
                  <a:pos x="T2" y="T3"/>
                </a:cxn>
              </a:cxnLst>
              <a:rect l="T6" t="T7" r="T8" b="T9"/>
              <a:pathLst>
                <a:path w="42291" h="92666">
                  <a:moveTo>
                    <a:pt x="0" y="92666"/>
                  </a:moveTo>
                  <a:lnTo>
                    <a:pt x="42291"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3" name="Shape 3989">
              <a:extLst>
                <a:ext uri="{FF2B5EF4-FFF2-40B4-BE49-F238E27FC236}">
                  <a16:creationId xmlns:a16="http://schemas.microsoft.com/office/drawing/2014/main" id="{BC4C86E2-0E30-A4B2-5002-EE73731531EE}"/>
                </a:ext>
              </a:extLst>
            </p:cNvPr>
            <p:cNvSpPr>
              <a:spLocks/>
            </p:cNvSpPr>
            <p:nvPr/>
          </p:nvSpPr>
          <p:spPr bwMode="auto">
            <a:xfrm>
              <a:off x="26894" y="6698"/>
              <a:ext cx="487" cy="927"/>
            </a:xfrm>
            <a:custGeom>
              <a:avLst/>
              <a:gdLst>
                <a:gd name="T0" fmla="*/ 0 w 48749"/>
                <a:gd name="T1" fmla="*/ 0 h 92666"/>
                <a:gd name="T2" fmla="*/ 0 w 48749"/>
                <a:gd name="T3" fmla="*/ 0 h 92666"/>
                <a:gd name="T4" fmla="*/ 0 60000 65536"/>
                <a:gd name="T5" fmla="*/ 0 60000 65536"/>
                <a:gd name="T6" fmla="*/ 0 w 48749"/>
                <a:gd name="T7" fmla="*/ 0 h 92666"/>
                <a:gd name="T8" fmla="*/ 48749 w 48749"/>
                <a:gd name="T9" fmla="*/ 92666 h 92666"/>
              </a:gdLst>
              <a:ahLst/>
              <a:cxnLst>
                <a:cxn ang="T4">
                  <a:pos x="T0" y="T1"/>
                </a:cxn>
                <a:cxn ang="T5">
                  <a:pos x="T2" y="T3"/>
                </a:cxn>
              </a:cxnLst>
              <a:rect l="T6" t="T7" r="T8" b="T9"/>
              <a:pathLst>
                <a:path w="48749" h="92666">
                  <a:moveTo>
                    <a:pt x="48749" y="92666"/>
                  </a:moveTo>
                  <a:lnTo>
                    <a:pt x="0"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4" name="Shape 3990">
              <a:extLst>
                <a:ext uri="{FF2B5EF4-FFF2-40B4-BE49-F238E27FC236}">
                  <a16:creationId xmlns:a16="http://schemas.microsoft.com/office/drawing/2014/main" id="{3F6F8B41-81EA-95B0-410F-C112F0D0C33B}"/>
                </a:ext>
              </a:extLst>
            </p:cNvPr>
            <p:cNvSpPr>
              <a:spLocks/>
            </p:cNvSpPr>
            <p:nvPr/>
          </p:nvSpPr>
          <p:spPr bwMode="auto">
            <a:xfrm>
              <a:off x="27321" y="5848"/>
              <a:ext cx="30" cy="876"/>
            </a:xfrm>
            <a:custGeom>
              <a:avLst/>
              <a:gdLst>
                <a:gd name="T0" fmla="*/ 0 w 3039"/>
                <a:gd name="T1" fmla="*/ 0 h 87592"/>
                <a:gd name="T2" fmla="*/ 0 w 3039"/>
                <a:gd name="T3" fmla="*/ 0 h 87592"/>
                <a:gd name="T4" fmla="*/ 0 60000 65536"/>
                <a:gd name="T5" fmla="*/ 0 60000 65536"/>
                <a:gd name="T6" fmla="*/ 0 w 3039"/>
                <a:gd name="T7" fmla="*/ 0 h 87592"/>
                <a:gd name="T8" fmla="*/ 3039 w 3039"/>
                <a:gd name="T9" fmla="*/ 87592 h 87592"/>
              </a:gdLst>
              <a:ahLst/>
              <a:cxnLst>
                <a:cxn ang="T4">
                  <a:pos x="T0" y="T1"/>
                </a:cxn>
                <a:cxn ang="T5">
                  <a:pos x="T2" y="T3"/>
                </a:cxn>
              </a:cxnLst>
              <a:rect l="T6" t="T7" r="T8" b="T9"/>
              <a:pathLst>
                <a:path w="3039" h="87592">
                  <a:moveTo>
                    <a:pt x="3039" y="87592"/>
                  </a:moveTo>
                  <a:lnTo>
                    <a:pt x="0" y="0"/>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5" name="Shape 3992">
              <a:extLst>
                <a:ext uri="{FF2B5EF4-FFF2-40B4-BE49-F238E27FC236}">
                  <a16:creationId xmlns:a16="http://schemas.microsoft.com/office/drawing/2014/main" id="{E4846948-EFD2-B75F-1DC8-BE1F74A924C1}"/>
                </a:ext>
              </a:extLst>
            </p:cNvPr>
            <p:cNvSpPr>
              <a:spLocks/>
            </p:cNvSpPr>
            <p:nvPr/>
          </p:nvSpPr>
          <p:spPr bwMode="auto">
            <a:xfrm>
              <a:off x="24234" y="22075"/>
              <a:ext cx="6565" cy="2969"/>
            </a:xfrm>
            <a:custGeom>
              <a:avLst/>
              <a:gdLst>
                <a:gd name="T0" fmla="*/ 0 w 656524"/>
                <a:gd name="T1" fmla="*/ 0 h 296863"/>
                <a:gd name="T2" fmla="*/ 1 w 656524"/>
                <a:gd name="T3" fmla="*/ 0 h 296863"/>
                <a:gd name="T4" fmla="*/ 0 w 656524"/>
                <a:gd name="T5" fmla="*/ 0 h 296863"/>
                <a:gd name="T6" fmla="*/ 0 w 656524"/>
                <a:gd name="T7" fmla="*/ 0 h 296863"/>
                <a:gd name="T8" fmla="*/ 0 w 656524"/>
                <a:gd name="T9" fmla="*/ 0 h 296863"/>
                <a:gd name="T10" fmla="*/ 0 60000 65536"/>
                <a:gd name="T11" fmla="*/ 0 60000 65536"/>
                <a:gd name="T12" fmla="*/ 0 60000 65536"/>
                <a:gd name="T13" fmla="*/ 0 60000 65536"/>
                <a:gd name="T14" fmla="*/ 0 60000 65536"/>
                <a:gd name="T15" fmla="*/ 0 w 656524"/>
                <a:gd name="T16" fmla="*/ 0 h 296863"/>
                <a:gd name="T17" fmla="*/ 656524 w 656524"/>
                <a:gd name="T18" fmla="*/ 296863 h 296863"/>
              </a:gdLst>
              <a:ahLst/>
              <a:cxnLst>
                <a:cxn ang="T10">
                  <a:pos x="T0" y="T1"/>
                </a:cxn>
                <a:cxn ang="T11">
                  <a:pos x="T2" y="T3"/>
                </a:cxn>
                <a:cxn ang="T12">
                  <a:pos x="T4" y="T5"/>
                </a:cxn>
                <a:cxn ang="T13">
                  <a:pos x="T6" y="T7"/>
                </a:cxn>
                <a:cxn ang="T14">
                  <a:pos x="T8" y="T9"/>
                </a:cxn>
              </a:cxnLst>
              <a:rect l="T15" t="T16" r="T17" b="T18"/>
              <a:pathLst>
                <a:path w="656524" h="296863">
                  <a:moveTo>
                    <a:pt x="328072" y="0"/>
                  </a:moveTo>
                  <a:cubicBezTo>
                    <a:pt x="507872" y="0"/>
                    <a:pt x="656524" y="66300"/>
                    <a:pt x="656524" y="146942"/>
                  </a:cubicBezTo>
                  <a:cubicBezTo>
                    <a:pt x="656524" y="230562"/>
                    <a:pt x="507872" y="296863"/>
                    <a:pt x="328072" y="296863"/>
                  </a:cubicBezTo>
                  <a:cubicBezTo>
                    <a:pt x="148272" y="296863"/>
                    <a:pt x="0" y="230562"/>
                    <a:pt x="0" y="146942"/>
                  </a:cubicBezTo>
                  <a:cubicBezTo>
                    <a:pt x="0" y="66300"/>
                    <a:pt x="148272" y="0"/>
                    <a:pt x="328072" y="0"/>
                  </a:cubicBezTo>
                  <a:close/>
                </a:path>
              </a:pathLst>
            </a:custGeom>
            <a:solidFill>
              <a:srgbClr val="FFFFCC"/>
            </a:solidFill>
            <a:ln w="5872">
              <a:solidFill>
                <a:srgbClr val="990033"/>
              </a:solidFill>
              <a:round/>
              <a:headEnd/>
              <a:tailEnd/>
            </a:ln>
          </p:spPr>
          <p:txBody>
            <a:bodyPr rot="0" vert="horz" wrap="square" lIns="91440" tIns="45720" rIns="91440" bIns="45720" anchor="t" anchorCtr="0" upright="1">
              <a:noAutofit/>
            </a:bodyPr>
            <a:lstStyle/>
            <a:p>
              <a:endParaRPr lang="en-IN"/>
            </a:p>
          </p:txBody>
        </p:sp>
        <p:sp>
          <p:nvSpPr>
            <p:cNvPr id="46" name="Rectangle 45">
              <a:extLst>
                <a:ext uri="{FF2B5EF4-FFF2-40B4-BE49-F238E27FC236}">
                  <a16:creationId xmlns:a16="http://schemas.microsoft.com/office/drawing/2014/main" id="{40A27FDB-D9EC-83AB-8B42-B635C2050F8D}"/>
                </a:ext>
              </a:extLst>
            </p:cNvPr>
            <p:cNvSpPr>
              <a:spLocks noChangeArrowheads="1"/>
            </p:cNvSpPr>
            <p:nvPr/>
          </p:nvSpPr>
          <p:spPr bwMode="auto">
            <a:xfrm>
              <a:off x="23625" y="25919"/>
              <a:ext cx="10767"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Preprocessing</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7" name="Shape 3994">
              <a:extLst>
                <a:ext uri="{FF2B5EF4-FFF2-40B4-BE49-F238E27FC236}">
                  <a16:creationId xmlns:a16="http://schemas.microsoft.com/office/drawing/2014/main" id="{F6D6F1F5-BC9C-3A11-3174-CA37FCEB9D60}"/>
                </a:ext>
              </a:extLst>
            </p:cNvPr>
            <p:cNvSpPr>
              <a:spLocks/>
            </p:cNvSpPr>
            <p:nvPr/>
          </p:nvSpPr>
          <p:spPr bwMode="auto">
            <a:xfrm>
              <a:off x="27562" y="28587"/>
              <a:ext cx="0" cy="665"/>
            </a:xfrm>
            <a:custGeom>
              <a:avLst/>
              <a:gdLst>
                <a:gd name="T0" fmla="*/ 0 h 66521"/>
                <a:gd name="T1" fmla="*/ 0 h 66521"/>
                <a:gd name="T2" fmla="*/ 0 60000 65536"/>
                <a:gd name="T3" fmla="*/ 0 60000 65536"/>
                <a:gd name="T4" fmla="*/ 0 h 66521"/>
                <a:gd name="T5" fmla="*/ 66521 h 66521"/>
              </a:gdLst>
              <a:ahLst/>
              <a:cxnLst>
                <a:cxn ang="T2">
                  <a:pos x="0" y="T0"/>
                </a:cxn>
                <a:cxn ang="T3">
                  <a:pos x="0" y="T1"/>
                </a:cxn>
              </a:cxnLst>
              <a:rect l="0" t="T4" r="0" b="T5"/>
              <a:pathLst>
                <a:path h="66521">
                  <a:moveTo>
                    <a:pt x="0" y="0"/>
                  </a:moveTo>
                  <a:lnTo>
                    <a:pt x="0" y="66521"/>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8" name="Shape 3995">
              <a:extLst>
                <a:ext uri="{FF2B5EF4-FFF2-40B4-BE49-F238E27FC236}">
                  <a16:creationId xmlns:a16="http://schemas.microsoft.com/office/drawing/2014/main" id="{37DFC5C0-F440-5C18-1D6B-382761CB654A}"/>
                </a:ext>
              </a:extLst>
            </p:cNvPr>
            <p:cNvSpPr>
              <a:spLocks/>
            </p:cNvSpPr>
            <p:nvPr/>
          </p:nvSpPr>
          <p:spPr bwMode="auto">
            <a:xfrm>
              <a:off x="27562" y="28349"/>
              <a:ext cx="456" cy="930"/>
            </a:xfrm>
            <a:custGeom>
              <a:avLst/>
              <a:gdLst>
                <a:gd name="T0" fmla="*/ 0 w 45583"/>
                <a:gd name="T1" fmla="*/ 0 h 92997"/>
                <a:gd name="T2" fmla="*/ 0 w 45583"/>
                <a:gd name="T3" fmla="*/ 0 h 92997"/>
                <a:gd name="T4" fmla="*/ 0 60000 65536"/>
                <a:gd name="T5" fmla="*/ 0 60000 65536"/>
                <a:gd name="T6" fmla="*/ 0 w 45583"/>
                <a:gd name="T7" fmla="*/ 0 h 92997"/>
                <a:gd name="T8" fmla="*/ 45583 w 45583"/>
                <a:gd name="T9" fmla="*/ 92997 h 92997"/>
              </a:gdLst>
              <a:ahLst/>
              <a:cxnLst>
                <a:cxn ang="T4">
                  <a:pos x="T0" y="T1"/>
                </a:cxn>
                <a:cxn ang="T5">
                  <a:pos x="T2" y="T3"/>
                </a:cxn>
              </a:cxnLst>
              <a:rect l="T6" t="T7" r="T8" b="T9"/>
              <a:pathLst>
                <a:path w="45583" h="92997">
                  <a:moveTo>
                    <a:pt x="0" y="92997"/>
                  </a:moveTo>
                  <a:lnTo>
                    <a:pt x="45583"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9" name="Shape 3996">
              <a:extLst>
                <a:ext uri="{FF2B5EF4-FFF2-40B4-BE49-F238E27FC236}">
                  <a16:creationId xmlns:a16="http://schemas.microsoft.com/office/drawing/2014/main" id="{A28086E2-EDCD-8CC1-CF3C-C703109514AE}"/>
                </a:ext>
              </a:extLst>
            </p:cNvPr>
            <p:cNvSpPr>
              <a:spLocks/>
            </p:cNvSpPr>
            <p:nvPr/>
          </p:nvSpPr>
          <p:spPr bwMode="auto">
            <a:xfrm>
              <a:off x="27105" y="28349"/>
              <a:ext cx="457" cy="930"/>
            </a:xfrm>
            <a:custGeom>
              <a:avLst/>
              <a:gdLst>
                <a:gd name="T0" fmla="*/ 0 w 45710"/>
                <a:gd name="T1" fmla="*/ 0 h 92997"/>
                <a:gd name="T2" fmla="*/ 0 w 45710"/>
                <a:gd name="T3" fmla="*/ 0 h 92997"/>
                <a:gd name="T4" fmla="*/ 0 60000 65536"/>
                <a:gd name="T5" fmla="*/ 0 60000 65536"/>
                <a:gd name="T6" fmla="*/ 0 w 45710"/>
                <a:gd name="T7" fmla="*/ 0 h 92997"/>
                <a:gd name="T8" fmla="*/ 45710 w 45710"/>
                <a:gd name="T9" fmla="*/ 92997 h 92997"/>
              </a:gdLst>
              <a:ahLst/>
              <a:cxnLst>
                <a:cxn ang="T4">
                  <a:pos x="T0" y="T1"/>
                </a:cxn>
                <a:cxn ang="T5">
                  <a:pos x="T2" y="T3"/>
                </a:cxn>
              </a:cxnLst>
              <a:rect l="T6" t="T7" r="T8" b="T9"/>
              <a:pathLst>
                <a:path w="45710" h="92997">
                  <a:moveTo>
                    <a:pt x="45710" y="92997"/>
                  </a:moveTo>
                  <a:lnTo>
                    <a:pt x="0"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0" name="Shape 3997">
              <a:extLst>
                <a:ext uri="{FF2B5EF4-FFF2-40B4-BE49-F238E27FC236}">
                  <a16:creationId xmlns:a16="http://schemas.microsoft.com/office/drawing/2014/main" id="{F1074A6D-C256-EE01-14D4-B490C94BB154}"/>
                </a:ext>
              </a:extLst>
            </p:cNvPr>
            <p:cNvSpPr>
              <a:spLocks/>
            </p:cNvSpPr>
            <p:nvPr/>
          </p:nvSpPr>
          <p:spPr bwMode="auto">
            <a:xfrm>
              <a:off x="27562" y="27924"/>
              <a:ext cx="0" cy="663"/>
            </a:xfrm>
            <a:custGeom>
              <a:avLst/>
              <a:gdLst>
                <a:gd name="T0" fmla="*/ 0 h 66301"/>
                <a:gd name="T1" fmla="*/ 0 h 66301"/>
                <a:gd name="T2" fmla="*/ 0 60000 65536"/>
                <a:gd name="T3" fmla="*/ 0 60000 65536"/>
                <a:gd name="T4" fmla="*/ 0 h 66301"/>
                <a:gd name="T5" fmla="*/ 66301 h 66301"/>
              </a:gdLst>
              <a:ahLst/>
              <a:cxnLst>
                <a:cxn ang="T2">
                  <a:pos x="0" y="T0"/>
                </a:cxn>
                <a:cxn ang="T3">
                  <a:pos x="0" y="T1"/>
                </a:cxn>
              </a:cxnLst>
              <a:rect l="0" t="T4" r="0" b="T5"/>
              <a:pathLst>
                <a:path h="66301">
                  <a:moveTo>
                    <a:pt x="0" y="66301"/>
                  </a:moveTo>
                  <a:lnTo>
                    <a:pt x="0" y="0"/>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1" name="Shape 3999">
              <a:extLst>
                <a:ext uri="{FF2B5EF4-FFF2-40B4-BE49-F238E27FC236}">
                  <a16:creationId xmlns:a16="http://schemas.microsoft.com/office/drawing/2014/main" id="{AB684A5C-8671-678D-05C7-2889E6B58DA1}"/>
                </a:ext>
              </a:extLst>
            </p:cNvPr>
            <p:cNvSpPr>
              <a:spLocks/>
            </p:cNvSpPr>
            <p:nvPr/>
          </p:nvSpPr>
          <p:spPr bwMode="auto">
            <a:xfrm>
              <a:off x="24234" y="15283"/>
              <a:ext cx="6565" cy="2967"/>
            </a:xfrm>
            <a:custGeom>
              <a:avLst/>
              <a:gdLst>
                <a:gd name="T0" fmla="*/ 0 w 656524"/>
                <a:gd name="T1" fmla="*/ 0 h 296752"/>
                <a:gd name="T2" fmla="*/ 1 w 656524"/>
                <a:gd name="T3" fmla="*/ 0 h 296752"/>
                <a:gd name="T4" fmla="*/ 0 w 656524"/>
                <a:gd name="T5" fmla="*/ 0 h 296752"/>
                <a:gd name="T6" fmla="*/ 0 w 656524"/>
                <a:gd name="T7" fmla="*/ 0 h 296752"/>
                <a:gd name="T8" fmla="*/ 0 w 656524"/>
                <a:gd name="T9" fmla="*/ 0 h 296752"/>
                <a:gd name="T10" fmla="*/ 0 60000 65536"/>
                <a:gd name="T11" fmla="*/ 0 60000 65536"/>
                <a:gd name="T12" fmla="*/ 0 60000 65536"/>
                <a:gd name="T13" fmla="*/ 0 60000 65536"/>
                <a:gd name="T14" fmla="*/ 0 60000 65536"/>
                <a:gd name="T15" fmla="*/ 0 w 656524"/>
                <a:gd name="T16" fmla="*/ 0 h 296752"/>
                <a:gd name="T17" fmla="*/ 656524 w 656524"/>
                <a:gd name="T18" fmla="*/ 296752 h 296752"/>
              </a:gdLst>
              <a:ahLst/>
              <a:cxnLst>
                <a:cxn ang="T10">
                  <a:pos x="T0" y="T1"/>
                </a:cxn>
                <a:cxn ang="T11">
                  <a:pos x="T2" y="T3"/>
                </a:cxn>
                <a:cxn ang="T12">
                  <a:pos x="T4" y="T5"/>
                </a:cxn>
                <a:cxn ang="T13">
                  <a:pos x="T6" y="T7"/>
                </a:cxn>
                <a:cxn ang="T14">
                  <a:pos x="T8" y="T9"/>
                </a:cxn>
              </a:cxnLst>
              <a:rect l="T15" t="T16" r="T17" b="T18"/>
              <a:pathLst>
                <a:path w="656524" h="296752">
                  <a:moveTo>
                    <a:pt x="328072" y="0"/>
                  </a:moveTo>
                  <a:cubicBezTo>
                    <a:pt x="507872" y="0"/>
                    <a:pt x="656524" y="66190"/>
                    <a:pt x="656524" y="146832"/>
                  </a:cubicBezTo>
                  <a:cubicBezTo>
                    <a:pt x="656524" y="230451"/>
                    <a:pt x="507872" y="296752"/>
                    <a:pt x="328072" y="296752"/>
                  </a:cubicBezTo>
                  <a:cubicBezTo>
                    <a:pt x="148272" y="296752"/>
                    <a:pt x="0" y="230451"/>
                    <a:pt x="0" y="146832"/>
                  </a:cubicBezTo>
                  <a:cubicBezTo>
                    <a:pt x="0" y="66190"/>
                    <a:pt x="148272" y="0"/>
                    <a:pt x="328072" y="0"/>
                  </a:cubicBezTo>
                  <a:close/>
                </a:path>
              </a:pathLst>
            </a:custGeom>
            <a:solidFill>
              <a:srgbClr val="FFFFCC"/>
            </a:solidFill>
            <a:ln w="5872">
              <a:solidFill>
                <a:srgbClr val="990033"/>
              </a:solidFill>
              <a:round/>
              <a:headEnd/>
              <a:tailEnd/>
            </a:ln>
          </p:spPr>
          <p:txBody>
            <a:bodyPr rot="0" vert="horz" wrap="square" lIns="91440" tIns="45720" rIns="91440" bIns="45720" anchor="t" anchorCtr="0" upright="1">
              <a:noAutofit/>
            </a:bodyPr>
            <a:lstStyle/>
            <a:p>
              <a:endParaRPr lang="en-IN"/>
            </a:p>
          </p:txBody>
        </p:sp>
        <p:sp>
          <p:nvSpPr>
            <p:cNvPr id="52" name="Rectangle 51">
              <a:extLst>
                <a:ext uri="{FF2B5EF4-FFF2-40B4-BE49-F238E27FC236}">
                  <a16:creationId xmlns:a16="http://schemas.microsoft.com/office/drawing/2014/main" id="{D838CD48-0CDF-B2CE-4661-D2D0B78F0110}"/>
                </a:ext>
              </a:extLst>
            </p:cNvPr>
            <p:cNvSpPr>
              <a:spLocks noChangeArrowheads="1"/>
            </p:cNvSpPr>
            <p:nvPr/>
          </p:nvSpPr>
          <p:spPr bwMode="auto">
            <a:xfrm>
              <a:off x="21710" y="19126"/>
              <a:ext cx="16036" cy="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Open and Load Model</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3" name="Shape 4001">
              <a:extLst>
                <a:ext uri="{FF2B5EF4-FFF2-40B4-BE49-F238E27FC236}">
                  <a16:creationId xmlns:a16="http://schemas.microsoft.com/office/drawing/2014/main" id="{51EB2C82-CD46-E1F3-F8FB-15F7C21FCC96}"/>
                </a:ext>
              </a:extLst>
            </p:cNvPr>
            <p:cNvSpPr>
              <a:spLocks/>
            </p:cNvSpPr>
            <p:nvPr/>
          </p:nvSpPr>
          <p:spPr bwMode="auto">
            <a:xfrm>
              <a:off x="27562" y="14365"/>
              <a:ext cx="0" cy="876"/>
            </a:xfrm>
            <a:custGeom>
              <a:avLst/>
              <a:gdLst>
                <a:gd name="T0" fmla="*/ 0 h 87592"/>
                <a:gd name="T1" fmla="*/ 0 h 87592"/>
                <a:gd name="T2" fmla="*/ 0 60000 65536"/>
                <a:gd name="T3" fmla="*/ 0 60000 65536"/>
                <a:gd name="T4" fmla="*/ 0 h 87592"/>
                <a:gd name="T5" fmla="*/ 87592 h 87592"/>
              </a:gdLst>
              <a:ahLst/>
              <a:cxnLst>
                <a:cxn ang="T2">
                  <a:pos x="0" y="T0"/>
                </a:cxn>
                <a:cxn ang="T3">
                  <a:pos x="0" y="T1"/>
                </a:cxn>
              </a:cxnLst>
              <a:rect l="0" t="T4" r="0" b="T5"/>
              <a:pathLst>
                <a:path h="87592">
                  <a:moveTo>
                    <a:pt x="0" y="0"/>
                  </a:moveTo>
                  <a:lnTo>
                    <a:pt x="0" y="87592"/>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4" name="Shape 4002">
              <a:extLst>
                <a:ext uri="{FF2B5EF4-FFF2-40B4-BE49-F238E27FC236}">
                  <a16:creationId xmlns:a16="http://schemas.microsoft.com/office/drawing/2014/main" id="{05FED5E6-7199-AFC9-3ED7-75CAD3D958BF}"/>
                </a:ext>
              </a:extLst>
            </p:cNvPr>
            <p:cNvSpPr>
              <a:spLocks/>
            </p:cNvSpPr>
            <p:nvPr/>
          </p:nvSpPr>
          <p:spPr bwMode="auto">
            <a:xfrm>
              <a:off x="27562" y="14338"/>
              <a:ext cx="456" cy="929"/>
            </a:xfrm>
            <a:custGeom>
              <a:avLst/>
              <a:gdLst>
                <a:gd name="T0" fmla="*/ 0 w 45583"/>
                <a:gd name="T1" fmla="*/ 0 h 92887"/>
                <a:gd name="T2" fmla="*/ 0 w 45583"/>
                <a:gd name="T3" fmla="*/ 0 h 92887"/>
                <a:gd name="T4" fmla="*/ 0 60000 65536"/>
                <a:gd name="T5" fmla="*/ 0 60000 65536"/>
                <a:gd name="T6" fmla="*/ 0 w 45583"/>
                <a:gd name="T7" fmla="*/ 0 h 92887"/>
                <a:gd name="T8" fmla="*/ 45583 w 45583"/>
                <a:gd name="T9" fmla="*/ 92887 h 92887"/>
              </a:gdLst>
              <a:ahLst/>
              <a:cxnLst>
                <a:cxn ang="T4">
                  <a:pos x="T0" y="T1"/>
                </a:cxn>
                <a:cxn ang="T5">
                  <a:pos x="T2" y="T3"/>
                </a:cxn>
              </a:cxnLst>
              <a:rect l="T6" t="T7" r="T8" b="T9"/>
              <a:pathLst>
                <a:path w="45583" h="92887">
                  <a:moveTo>
                    <a:pt x="0" y="92887"/>
                  </a:moveTo>
                  <a:lnTo>
                    <a:pt x="45583"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5" name="Shape 4003">
              <a:extLst>
                <a:ext uri="{FF2B5EF4-FFF2-40B4-BE49-F238E27FC236}">
                  <a16:creationId xmlns:a16="http://schemas.microsoft.com/office/drawing/2014/main" id="{28296DC6-3FE7-A6C0-C1EB-5269D9ADE8AF}"/>
                </a:ext>
              </a:extLst>
            </p:cNvPr>
            <p:cNvSpPr>
              <a:spLocks/>
            </p:cNvSpPr>
            <p:nvPr/>
          </p:nvSpPr>
          <p:spPr bwMode="auto">
            <a:xfrm>
              <a:off x="27105" y="14338"/>
              <a:ext cx="457" cy="929"/>
            </a:xfrm>
            <a:custGeom>
              <a:avLst/>
              <a:gdLst>
                <a:gd name="T0" fmla="*/ 0 w 45710"/>
                <a:gd name="T1" fmla="*/ 0 h 92887"/>
                <a:gd name="T2" fmla="*/ 0 w 45710"/>
                <a:gd name="T3" fmla="*/ 0 h 92887"/>
                <a:gd name="T4" fmla="*/ 0 60000 65536"/>
                <a:gd name="T5" fmla="*/ 0 60000 65536"/>
                <a:gd name="T6" fmla="*/ 0 w 45710"/>
                <a:gd name="T7" fmla="*/ 0 h 92887"/>
                <a:gd name="T8" fmla="*/ 45710 w 45710"/>
                <a:gd name="T9" fmla="*/ 92887 h 92887"/>
              </a:gdLst>
              <a:ahLst/>
              <a:cxnLst>
                <a:cxn ang="T4">
                  <a:pos x="T0" y="T1"/>
                </a:cxn>
                <a:cxn ang="T5">
                  <a:pos x="T2" y="T3"/>
                </a:cxn>
              </a:cxnLst>
              <a:rect l="T6" t="T7" r="T8" b="T9"/>
              <a:pathLst>
                <a:path w="45710" h="92887">
                  <a:moveTo>
                    <a:pt x="45710" y="92887"/>
                  </a:moveTo>
                  <a:lnTo>
                    <a:pt x="0"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6" name="Shape 4004">
              <a:extLst>
                <a:ext uri="{FF2B5EF4-FFF2-40B4-BE49-F238E27FC236}">
                  <a16:creationId xmlns:a16="http://schemas.microsoft.com/office/drawing/2014/main" id="{D3C0BF4F-C9ED-1CC7-B6B7-6DBDA37FE111}"/>
                </a:ext>
              </a:extLst>
            </p:cNvPr>
            <p:cNvSpPr>
              <a:spLocks/>
            </p:cNvSpPr>
            <p:nvPr/>
          </p:nvSpPr>
          <p:spPr bwMode="auto">
            <a:xfrm>
              <a:off x="27562" y="13491"/>
              <a:ext cx="0" cy="874"/>
            </a:xfrm>
            <a:custGeom>
              <a:avLst/>
              <a:gdLst>
                <a:gd name="T0" fmla="*/ 0 h 87371"/>
                <a:gd name="T1" fmla="*/ 0 h 87371"/>
                <a:gd name="T2" fmla="*/ 0 60000 65536"/>
                <a:gd name="T3" fmla="*/ 0 60000 65536"/>
                <a:gd name="T4" fmla="*/ 0 h 87371"/>
                <a:gd name="T5" fmla="*/ 87371 h 87371"/>
              </a:gdLst>
              <a:ahLst/>
              <a:cxnLst>
                <a:cxn ang="T2">
                  <a:pos x="0" y="T0"/>
                </a:cxn>
                <a:cxn ang="T3">
                  <a:pos x="0" y="T1"/>
                </a:cxn>
              </a:cxnLst>
              <a:rect l="0" t="T4" r="0" b="T5"/>
              <a:pathLst>
                <a:path h="87371">
                  <a:moveTo>
                    <a:pt x="0" y="87371"/>
                  </a:moveTo>
                  <a:lnTo>
                    <a:pt x="0" y="0"/>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7" name="Shape 4005">
              <a:extLst>
                <a:ext uri="{FF2B5EF4-FFF2-40B4-BE49-F238E27FC236}">
                  <a16:creationId xmlns:a16="http://schemas.microsoft.com/office/drawing/2014/main" id="{4FC5FD10-5CEC-E730-0166-74531DB641BB}"/>
                </a:ext>
              </a:extLst>
            </p:cNvPr>
            <p:cNvSpPr>
              <a:spLocks/>
            </p:cNvSpPr>
            <p:nvPr/>
          </p:nvSpPr>
          <p:spPr bwMode="auto">
            <a:xfrm>
              <a:off x="27562" y="21583"/>
              <a:ext cx="0" cy="451"/>
            </a:xfrm>
            <a:custGeom>
              <a:avLst/>
              <a:gdLst>
                <a:gd name="T0" fmla="*/ 0 h 45119"/>
                <a:gd name="T1" fmla="*/ 0 h 45119"/>
                <a:gd name="T2" fmla="*/ 0 60000 65536"/>
                <a:gd name="T3" fmla="*/ 0 60000 65536"/>
                <a:gd name="T4" fmla="*/ 0 h 45119"/>
                <a:gd name="T5" fmla="*/ 45119 h 45119"/>
              </a:gdLst>
              <a:ahLst/>
              <a:cxnLst>
                <a:cxn ang="T2">
                  <a:pos x="0" y="T0"/>
                </a:cxn>
                <a:cxn ang="T3">
                  <a:pos x="0" y="T1"/>
                </a:cxn>
              </a:cxnLst>
              <a:rect l="0" t="T4" r="0" b="T5"/>
              <a:pathLst>
                <a:path h="45119">
                  <a:moveTo>
                    <a:pt x="0" y="0"/>
                  </a:moveTo>
                  <a:lnTo>
                    <a:pt x="0" y="45119"/>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8" name="Shape 4006">
              <a:extLst>
                <a:ext uri="{FF2B5EF4-FFF2-40B4-BE49-F238E27FC236}">
                  <a16:creationId xmlns:a16="http://schemas.microsoft.com/office/drawing/2014/main" id="{024BF9E6-07A5-0AC6-9A6B-C1CD739CFE72}"/>
                </a:ext>
              </a:extLst>
            </p:cNvPr>
            <p:cNvSpPr>
              <a:spLocks/>
            </p:cNvSpPr>
            <p:nvPr/>
          </p:nvSpPr>
          <p:spPr bwMode="auto">
            <a:xfrm>
              <a:off x="27562" y="21131"/>
              <a:ext cx="456" cy="930"/>
            </a:xfrm>
            <a:custGeom>
              <a:avLst/>
              <a:gdLst>
                <a:gd name="T0" fmla="*/ 0 w 45583"/>
                <a:gd name="T1" fmla="*/ 0 h 92997"/>
                <a:gd name="T2" fmla="*/ 0 w 45583"/>
                <a:gd name="T3" fmla="*/ 0 h 92997"/>
                <a:gd name="T4" fmla="*/ 0 60000 65536"/>
                <a:gd name="T5" fmla="*/ 0 60000 65536"/>
                <a:gd name="T6" fmla="*/ 0 w 45583"/>
                <a:gd name="T7" fmla="*/ 0 h 92997"/>
                <a:gd name="T8" fmla="*/ 45583 w 45583"/>
                <a:gd name="T9" fmla="*/ 92997 h 92997"/>
              </a:gdLst>
              <a:ahLst/>
              <a:cxnLst>
                <a:cxn ang="T4">
                  <a:pos x="T0" y="T1"/>
                </a:cxn>
                <a:cxn ang="T5">
                  <a:pos x="T2" y="T3"/>
                </a:cxn>
              </a:cxnLst>
              <a:rect l="T6" t="T7" r="T8" b="T9"/>
              <a:pathLst>
                <a:path w="45583" h="92997">
                  <a:moveTo>
                    <a:pt x="0" y="92997"/>
                  </a:moveTo>
                  <a:lnTo>
                    <a:pt x="45583"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9" name="Shape 4007">
              <a:extLst>
                <a:ext uri="{FF2B5EF4-FFF2-40B4-BE49-F238E27FC236}">
                  <a16:creationId xmlns:a16="http://schemas.microsoft.com/office/drawing/2014/main" id="{C36AE65C-F3E6-82AA-D6A4-5599417438B6}"/>
                </a:ext>
              </a:extLst>
            </p:cNvPr>
            <p:cNvSpPr>
              <a:spLocks/>
            </p:cNvSpPr>
            <p:nvPr/>
          </p:nvSpPr>
          <p:spPr bwMode="auto">
            <a:xfrm>
              <a:off x="27105" y="21131"/>
              <a:ext cx="457" cy="930"/>
            </a:xfrm>
            <a:custGeom>
              <a:avLst/>
              <a:gdLst>
                <a:gd name="T0" fmla="*/ 0 w 45710"/>
                <a:gd name="T1" fmla="*/ 0 h 92997"/>
                <a:gd name="T2" fmla="*/ 0 w 45710"/>
                <a:gd name="T3" fmla="*/ 0 h 92997"/>
                <a:gd name="T4" fmla="*/ 0 60000 65536"/>
                <a:gd name="T5" fmla="*/ 0 60000 65536"/>
                <a:gd name="T6" fmla="*/ 0 w 45710"/>
                <a:gd name="T7" fmla="*/ 0 h 92997"/>
                <a:gd name="T8" fmla="*/ 45710 w 45710"/>
                <a:gd name="T9" fmla="*/ 92997 h 92997"/>
              </a:gdLst>
              <a:ahLst/>
              <a:cxnLst>
                <a:cxn ang="T4">
                  <a:pos x="T0" y="T1"/>
                </a:cxn>
                <a:cxn ang="T5">
                  <a:pos x="T2" y="T3"/>
                </a:cxn>
              </a:cxnLst>
              <a:rect l="T6" t="T7" r="T8" b="T9"/>
              <a:pathLst>
                <a:path w="45710" h="92997">
                  <a:moveTo>
                    <a:pt x="45710" y="92997"/>
                  </a:moveTo>
                  <a:lnTo>
                    <a:pt x="0" y="0"/>
                  </a:lnTo>
                </a:path>
              </a:pathLst>
            </a:custGeom>
            <a:noFill/>
            <a:ln w="2402"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60" name="Shape 4008">
              <a:extLst>
                <a:ext uri="{FF2B5EF4-FFF2-40B4-BE49-F238E27FC236}">
                  <a16:creationId xmlns:a16="http://schemas.microsoft.com/office/drawing/2014/main" id="{B8F0C295-FF93-C166-2D2A-F15AC91FEC46}"/>
                </a:ext>
              </a:extLst>
            </p:cNvPr>
            <p:cNvSpPr>
              <a:spLocks/>
            </p:cNvSpPr>
            <p:nvPr/>
          </p:nvSpPr>
          <p:spPr bwMode="auto">
            <a:xfrm>
              <a:off x="27562" y="21131"/>
              <a:ext cx="0" cy="452"/>
            </a:xfrm>
            <a:custGeom>
              <a:avLst/>
              <a:gdLst>
                <a:gd name="T0" fmla="*/ 0 h 45230"/>
                <a:gd name="T1" fmla="*/ 0 h 45230"/>
                <a:gd name="T2" fmla="*/ 0 60000 65536"/>
                <a:gd name="T3" fmla="*/ 0 60000 65536"/>
                <a:gd name="T4" fmla="*/ 0 h 45230"/>
                <a:gd name="T5" fmla="*/ 45230 h 45230"/>
              </a:gdLst>
              <a:ahLst/>
              <a:cxnLst>
                <a:cxn ang="T2">
                  <a:pos x="0" y="T0"/>
                </a:cxn>
                <a:cxn ang="T3">
                  <a:pos x="0" y="T1"/>
                </a:cxn>
              </a:cxnLst>
              <a:rect l="0" t="T4" r="0" b="T5"/>
              <a:pathLst>
                <a:path h="45230">
                  <a:moveTo>
                    <a:pt x="0" y="45230"/>
                  </a:moveTo>
                  <a:lnTo>
                    <a:pt x="0" y="0"/>
                  </a:lnTo>
                </a:path>
              </a:pathLst>
            </a:custGeom>
            <a:noFill/>
            <a:ln w="2402"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
        <p:nvSpPr>
          <p:cNvPr id="61" name="TextBox 60">
            <a:extLst>
              <a:ext uri="{FF2B5EF4-FFF2-40B4-BE49-F238E27FC236}">
                <a16:creationId xmlns:a16="http://schemas.microsoft.com/office/drawing/2014/main" id="{5AEA6D0E-0779-6BCD-7FCB-8F7A9376AE3A}"/>
              </a:ext>
            </a:extLst>
          </p:cNvPr>
          <p:cNvSpPr txBox="1"/>
          <p:nvPr/>
        </p:nvSpPr>
        <p:spPr>
          <a:xfrm>
            <a:off x="1931606" y="8572500"/>
            <a:ext cx="4651453"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USE CASE DIAGRAM</a:t>
            </a:r>
          </a:p>
        </p:txBody>
      </p:sp>
      <p:sp>
        <p:nvSpPr>
          <p:cNvPr id="129" name="TextBox 128">
            <a:extLst>
              <a:ext uri="{FF2B5EF4-FFF2-40B4-BE49-F238E27FC236}">
                <a16:creationId xmlns:a16="http://schemas.microsoft.com/office/drawing/2014/main" id="{049024B2-58F7-57A8-8EC2-F122F02C1F3B}"/>
              </a:ext>
            </a:extLst>
          </p:cNvPr>
          <p:cNvSpPr txBox="1"/>
          <p:nvPr/>
        </p:nvSpPr>
        <p:spPr>
          <a:xfrm>
            <a:off x="9161803" y="2042685"/>
            <a:ext cx="7942238" cy="4457952"/>
          </a:xfrm>
          <a:prstGeom prst="rect">
            <a:avLst/>
          </a:prstGeom>
          <a:noFill/>
        </p:spPr>
        <p:txBody>
          <a:bodyPr wrap="square">
            <a:spAutoFit/>
          </a:bodyPr>
          <a:lstStyle/>
          <a:p>
            <a:pPr marL="6350" marR="229235" indent="457200" algn="just">
              <a:lnSpc>
                <a:spcPct val="150000"/>
              </a:lnSpc>
              <a:spcAft>
                <a:spcPts val="860"/>
              </a:spcAft>
            </a:pPr>
            <a:r>
              <a:rPr lang="en-IN" sz="2400" kern="100" dirty="0">
                <a:solidFill>
                  <a:srgbClr val="000000"/>
                </a:solidFill>
                <a:effectLst/>
                <a:latin typeface="Times New Roman" panose="02020603050405020304" pitchFamily="18" charset="0"/>
                <a:ea typeface="Times New Roman" panose="02020603050405020304" pitchFamily="18" charset="0"/>
              </a:rPr>
              <a:t>In Unified Modelling Language (UML), a use case diagram illustrates how a system interacts with its users. Users have a login into inputs. The dataset provides input data for it. It was also an open and load model to the data. It involves the preprocessing of data. It uses a random forest classifier for analysis, regressions and other algorithm has a occurs. It has predictions in values. It includes the crop growth rate.</a:t>
            </a:r>
          </a:p>
        </p:txBody>
      </p:sp>
    </p:spTree>
    <p:extLst>
      <p:ext uri="{BB962C8B-B14F-4D97-AF65-F5344CB8AC3E}">
        <p14:creationId xmlns:p14="http://schemas.microsoft.com/office/powerpoint/2010/main" val="295778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5966C1B-C0BA-FD1D-777F-9BDA458D1FD0}"/>
              </a:ext>
            </a:extLst>
          </p:cNvPr>
          <p:cNvGrpSpPr>
            <a:grpSpLocks/>
          </p:cNvGrpSpPr>
          <p:nvPr/>
        </p:nvGrpSpPr>
        <p:grpSpPr bwMode="auto">
          <a:xfrm>
            <a:off x="1752600" y="1866899"/>
            <a:ext cx="8610600" cy="6324601"/>
            <a:chOff x="0" y="0"/>
            <a:chExt cx="53275" cy="44697"/>
          </a:xfrm>
        </p:grpSpPr>
        <p:sp>
          <p:nvSpPr>
            <p:cNvPr id="3" name="Shape 58072">
              <a:extLst>
                <a:ext uri="{FF2B5EF4-FFF2-40B4-BE49-F238E27FC236}">
                  <a16:creationId xmlns:a16="http://schemas.microsoft.com/office/drawing/2014/main" id="{09A05EF2-4C3A-A744-AE4F-89AE903F12D5}"/>
                </a:ext>
              </a:extLst>
            </p:cNvPr>
            <p:cNvSpPr>
              <a:spLocks/>
            </p:cNvSpPr>
            <p:nvPr/>
          </p:nvSpPr>
          <p:spPr bwMode="auto">
            <a:xfrm>
              <a:off x="31127" y="23275"/>
              <a:ext cx="20886" cy="7946"/>
            </a:xfrm>
            <a:custGeom>
              <a:avLst/>
              <a:gdLst>
                <a:gd name="T0" fmla="*/ 0 w 2088620"/>
                <a:gd name="T1" fmla="*/ 0 h 794604"/>
                <a:gd name="T2" fmla="*/ 2 w 2088620"/>
                <a:gd name="T3" fmla="*/ 0 h 794604"/>
                <a:gd name="T4" fmla="*/ 2 w 2088620"/>
                <a:gd name="T5" fmla="*/ 1 h 794604"/>
                <a:gd name="T6" fmla="*/ 0 w 2088620"/>
                <a:gd name="T7" fmla="*/ 1 h 794604"/>
                <a:gd name="T8" fmla="*/ 0 w 2088620"/>
                <a:gd name="T9" fmla="*/ 0 h 794604"/>
                <a:gd name="T10" fmla="*/ 0 60000 65536"/>
                <a:gd name="T11" fmla="*/ 0 60000 65536"/>
                <a:gd name="T12" fmla="*/ 0 60000 65536"/>
                <a:gd name="T13" fmla="*/ 0 60000 65536"/>
                <a:gd name="T14" fmla="*/ 0 60000 65536"/>
                <a:gd name="T15" fmla="*/ 0 w 2088620"/>
                <a:gd name="T16" fmla="*/ 0 h 794604"/>
                <a:gd name="T17" fmla="*/ 2088620 w 2088620"/>
                <a:gd name="T18" fmla="*/ 794604 h 794604"/>
              </a:gdLst>
              <a:ahLst/>
              <a:cxnLst>
                <a:cxn ang="T10">
                  <a:pos x="T0" y="T1"/>
                </a:cxn>
                <a:cxn ang="T11">
                  <a:pos x="T2" y="T3"/>
                </a:cxn>
                <a:cxn ang="T12">
                  <a:pos x="T4" y="T5"/>
                </a:cxn>
                <a:cxn ang="T13">
                  <a:pos x="T6" y="T7"/>
                </a:cxn>
                <a:cxn ang="T14">
                  <a:pos x="T8" y="T9"/>
                </a:cxn>
              </a:cxnLst>
              <a:rect l="T15" t="T16" r="T17" b="T18"/>
              <a:pathLst>
                <a:path w="2088620" h="794604">
                  <a:moveTo>
                    <a:pt x="0" y="0"/>
                  </a:moveTo>
                  <a:lnTo>
                    <a:pt x="2088620" y="0"/>
                  </a:lnTo>
                  <a:lnTo>
                    <a:pt x="2088620" y="794604"/>
                  </a:lnTo>
                  <a:lnTo>
                    <a:pt x="0" y="794604"/>
                  </a:lnTo>
                  <a:lnTo>
                    <a:pt x="0" y="0"/>
                  </a:lnTo>
                </a:path>
              </a:pathLst>
            </a:custGeom>
            <a:solidFill>
              <a:srgbClr val="FFFFCC"/>
            </a:solidFill>
            <a:ln w="2145">
              <a:solidFill>
                <a:srgbClr val="990033"/>
              </a:solidFill>
              <a:round/>
              <a:headEnd/>
              <a:tailEnd/>
            </a:ln>
          </p:spPr>
          <p:txBody>
            <a:bodyPr rot="0" vert="horz" wrap="square" lIns="91440" tIns="45720" rIns="91440" bIns="45720" anchor="t" anchorCtr="0" upright="1">
              <a:noAutofit/>
            </a:bodyPr>
            <a:lstStyle/>
            <a:p>
              <a:endParaRPr lang="en-IN"/>
            </a:p>
          </p:txBody>
        </p:sp>
        <p:sp>
          <p:nvSpPr>
            <p:cNvPr id="4" name="Rectangle 3">
              <a:extLst>
                <a:ext uri="{FF2B5EF4-FFF2-40B4-BE49-F238E27FC236}">
                  <a16:creationId xmlns:a16="http://schemas.microsoft.com/office/drawing/2014/main" id="{3883DC0D-6038-6C09-F0B6-1AED0C955FD5}"/>
                </a:ext>
              </a:extLst>
            </p:cNvPr>
            <p:cNvSpPr>
              <a:spLocks noChangeArrowheads="1"/>
            </p:cNvSpPr>
            <p:nvPr/>
          </p:nvSpPr>
          <p:spPr bwMode="auto">
            <a:xfrm>
              <a:off x="34937" y="23680"/>
              <a:ext cx="18338" cy="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RF Classifiers, Regressions &amp; other</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 name="Shape 4051">
              <a:extLst>
                <a:ext uri="{FF2B5EF4-FFF2-40B4-BE49-F238E27FC236}">
                  <a16:creationId xmlns:a16="http://schemas.microsoft.com/office/drawing/2014/main" id="{C91D43A8-CB23-BF37-3FA6-5953983A9B52}"/>
                </a:ext>
              </a:extLst>
            </p:cNvPr>
            <p:cNvSpPr>
              <a:spLocks/>
            </p:cNvSpPr>
            <p:nvPr/>
          </p:nvSpPr>
          <p:spPr bwMode="auto">
            <a:xfrm>
              <a:off x="31127" y="25347"/>
              <a:ext cx="20886" cy="5874"/>
            </a:xfrm>
            <a:custGeom>
              <a:avLst/>
              <a:gdLst>
                <a:gd name="T0" fmla="*/ 0 w 2088620"/>
                <a:gd name="T1" fmla="*/ 1 h 587419"/>
                <a:gd name="T2" fmla="*/ 2 w 2088620"/>
                <a:gd name="T3" fmla="*/ 1 h 587419"/>
                <a:gd name="T4" fmla="*/ 2 w 2088620"/>
                <a:gd name="T5" fmla="*/ 0 h 587419"/>
                <a:gd name="T6" fmla="*/ 0 w 2088620"/>
                <a:gd name="T7" fmla="*/ 0 h 587419"/>
                <a:gd name="T8" fmla="*/ 0 w 2088620"/>
                <a:gd name="T9" fmla="*/ 1 h 587419"/>
                <a:gd name="T10" fmla="*/ 0 60000 65536"/>
                <a:gd name="T11" fmla="*/ 0 60000 65536"/>
                <a:gd name="T12" fmla="*/ 0 60000 65536"/>
                <a:gd name="T13" fmla="*/ 0 60000 65536"/>
                <a:gd name="T14" fmla="*/ 0 60000 65536"/>
                <a:gd name="T15" fmla="*/ 0 w 2088620"/>
                <a:gd name="T16" fmla="*/ 0 h 587419"/>
                <a:gd name="T17" fmla="*/ 2088620 w 2088620"/>
                <a:gd name="T18" fmla="*/ 587419 h 587419"/>
              </a:gdLst>
              <a:ahLst/>
              <a:cxnLst>
                <a:cxn ang="T10">
                  <a:pos x="T0" y="T1"/>
                </a:cxn>
                <a:cxn ang="T11">
                  <a:pos x="T2" y="T3"/>
                </a:cxn>
                <a:cxn ang="T12">
                  <a:pos x="T4" y="T5"/>
                </a:cxn>
                <a:cxn ang="T13">
                  <a:pos x="T6" y="T7"/>
                </a:cxn>
                <a:cxn ang="T14">
                  <a:pos x="T8" y="T9"/>
                </a:cxn>
              </a:cxnLst>
              <a:rect l="T15" t="T16" r="T17" b="T18"/>
              <a:pathLst>
                <a:path w="2088620" h="587419">
                  <a:moveTo>
                    <a:pt x="0" y="587419"/>
                  </a:moveTo>
                  <a:lnTo>
                    <a:pt x="2088620" y="587419"/>
                  </a:lnTo>
                  <a:lnTo>
                    <a:pt x="2088620" y="0"/>
                  </a:lnTo>
                  <a:lnTo>
                    <a:pt x="0" y="0"/>
                  </a:lnTo>
                  <a:lnTo>
                    <a:pt x="0" y="587419"/>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6" name="Shape 4052">
              <a:extLst>
                <a:ext uri="{FF2B5EF4-FFF2-40B4-BE49-F238E27FC236}">
                  <a16:creationId xmlns:a16="http://schemas.microsoft.com/office/drawing/2014/main" id="{2353E62A-31C6-F2FF-041D-A6FD274363A0}"/>
                </a:ext>
              </a:extLst>
            </p:cNvPr>
            <p:cNvSpPr>
              <a:spLocks/>
            </p:cNvSpPr>
            <p:nvPr/>
          </p:nvSpPr>
          <p:spPr bwMode="auto">
            <a:xfrm>
              <a:off x="31127" y="26135"/>
              <a:ext cx="20886" cy="5086"/>
            </a:xfrm>
            <a:custGeom>
              <a:avLst/>
              <a:gdLst>
                <a:gd name="T0" fmla="*/ 0 w 2088620"/>
                <a:gd name="T1" fmla="*/ 1 h 508647"/>
                <a:gd name="T2" fmla="*/ 2 w 2088620"/>
                <a:gd name="T3" fmla="*/ 1 h 508647"/>
                <a:gd name="T4" fmla="*/ 2 w 2088620"/>
                <a:gd name="T5" fmla="*/ 0 h 508647"/>
                <a:gd name="T6" fmla="*/ 0 w 2088620"/>
                <a:gd name="T7" fmla="*/ 0 h 508647"/>
                <a:gd name="T8" fmla="*/ 0 w 2088620"/>
                <a:gd name="T9" fmla="*/ 1 h 508647"/>
                <a:gd name="T10" fmla="*/ 0 60000 65536"/>
                <a:gd name="T11" fmla="*/ 0 60000 65536"/>
                <a:gd name="T12" fmla="*/ 0 60000 65536"/>
                <a:gd name="T13" fmla="*/ 0 60000 65536"/>
                <a:gd name="T14" fmla="*/ 0 60000 65536"/>
                <a:gd name="T15" fmla="*/ 0 w 2088620"/>
                <a:gd name="T16" fmla="*/ 0 h 508647"/>
                <a:gd name="T17" fmla="*/ 2088620 w 2088620"/>
                <a:gd name="T18" fmla="*/ 508647 h 508647"/>
              </a:gdLst>
              <a:ahLst/>
              <a:cxnLst>
                <a:cxn ang="T10">
                  <a:pos x="T0" y="T1"/>
                </a:cxn>
                <a:cxn ang="T11">
                  <a:pos x="T2" y="T3"/>
                </a:cxn>
                <a:cxn ang="T12">
                  <a:pos x="T4" y="T5"/>
                </a:cxn>
                <a:cxn ang="T13">
                  <a:pos x="T6" y="T7"/>
                </a:cxn>
                <a:cxn ang="T14">
                  <a:pos x="T8" y="T9"/>
                </a:cxn>
              </a:cxnLst>
              <a:rect l="T15" t="T16" r="T17" b="T18"/>
              <a:pathLst>
                <a:path w="2088620" h="508647">
                  <a:moveTo>
                    <a:pt x="0" y="508647"/>
                  </a:moveTo>
                  <a:lnTo>
                    <a:pt x="2088620" y="508647"/>
                  </a:lnTo>
                  <a:lnTo>
                    <a:pt x="2088620" y="0"/>
                  </a:lnTo>
                  <a:lnTo>
                    <a:pt x="0" y="0"/>
                  </a:lnTo>
                  <a:lnTo>
                    <a:pt x="0" y="508647"/>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7" name="Shape 4053">
              <a:extLst>
                <a:ext uri="{FF2B5EF4-FFF2-40B4-BE49-F238E27FC236}">
                  <a16:creationId xmlns:a16="http://schemas.microsoft.com/office/drawing/2014/main" id="{F33E4ECD-6A3D-9EA1-6F46-9C043EA06333}"/>
                </a:ext>
              </a:extLst>
            </p:cNvPr>
            <p:cNvSpPr>
              <a:spLocks/>
            </p:cNvSpPr>
            <p:nvPr/>
          </p:nvSpPr>
          <p:spPr bwMode="auto">
            <a:xfrm>
              <a:off x="0" y="7696"/>
              <a:ext cx="12283" cy="6940"/>
            </a:xfrm>
            <a:custGeom>
              <a:avLst/>
              <a:gdLst>
                <a:gd name="T0" fmla="*/ 0 w 1228345"/>
                <a:gd name="T1" fmla="*/ 0 h 694016"/>
                <a:gd name="T2" fmla="*/ 1 w 1228345"/>
                <a:gd name="T3" fmla="*/ 0 h 694016"/>
                <a:gd name="T4" fmla="*/ 1 w 1228345"/>
                <a:gd name="T5" fmla="*/ 1 h 694016"/>
                <a:gd name="T6" fmla="*/ 0 w 1228345"/>
                <a:gd name="T7" fmla="*/ 1 h 694016"/>
                <a:gd name="T8" fmla="*/ 0 w 1228345"/>
                <a:gd name="T9" fmla="*/ 0 h 694016"/>
                <a:gd name="T10" fmla="*/ 0 60000 65536"/>
                <a:gd name="T11" fmla="*/ 0 60000 65536"/>
                <a:gd name="T12" fmla="*/ 0 60000 65536"/>
                <a:gd name="T13" fmla="*/ 0 60000 65536"/>
                <a:gd name="T14" fmla="*/ 0 60000 65536"/>
                <a:gd name="T15" fmla="*/ 0 w 1228345"/>
                <a:gd name="T16" fmla="*/ 0 h 694016"/>
                <a:gd name="T17" fmla="*/ 1228345 w 1228345"/>
                <a:gd name="T18" fmla="*/ 694016 h 694016"/>
              </a:gdLst>
              <a:ahLst/>
              <a:cxnLst>
                <a:cxn ang="T10">
                  <a:pos x="T0" y="T1"/>
                </a:cxn>
                <a:cxn ang="T11">
                  <a:pos x="T2" y="T3"/>
                </a:cxn>
                <a:cxn ang="T12">
                  <a:pos x="T4" y="T5"/>
                </a:cxn>
                <a:cxn ang="T13">
                  <a:pos x="T6" y="T7"/>
                </a:cxn>
                <a:cxn ang="T14">
                  <a:pos x="T8" y="T9"/>
                </a:cxn>
              </a:cxnLst>
              <a:rect l="T15" t="T16" r="T17" b="T18"/>
              <a:pathLst>
                <a:path w="1228345" h="694016">
                  <a:moveTo>
                    <a:pt x="0" y="0"/>
                  </a:moveTo>
                  <a:lnTo>
                    <a:pt x="1228345" y="0"/>
                  </a:lnTo>
                  <a:lnTo>
                    <a:pt x="1228345" y="694016"/>
                  </a:lnTo>
                  <a:lnTo>
                    <a:pt x="0" y="694016"/>
                  </a:lnTo>
                  <a:lnTo>
                    <a:pt x="0" y="0"/>
                  </a:lnTo>
                  <a:close/>
                </a:path>
              </a:pathLst>
            </a:custGeom>
            <a:solidFill>
              <a:srgbClr val="FFFFCC"/>
            </a:solidFill>
            <a:ln w="2145">
              <a:solidFill>
                <a:srgbClr val="990033"/>
              </a:solidFill>
              <a:round/>
              <a:headEnd/>
              <a:tailEnd/>
            </a:ln>
          </p:spPr>
          <p:txBody>
            <a:bodyPr rot="0" vert="horz" wrap="square" lIns="91440" tIns="45720" rIns="91440" bIns="45720" anchor="t" anchorCtr="0" upright="1">
              <a:noAutofit/>
            </a:bodyPr>
            <a:lstStyle/>
            <a:p>
              <a:endParaRPr lang="en-IN"/>
            </a:p>
          </p:txBody>
        </p:sp>
        <p:sp>
          <p:nvSpPr>
            <p:cNvPr id="8" name="Rectangle 7">
              <a:extLst>
                <a:ext uri="{FF2B5EF4-FFF2-40B4-BE49-F238E27FC236}">
                  <a16:creationId xmlns:a16="http://schemas.microsoft.com/office/drawing/2014/main" id="{08FDE98E-C4EB-818F-D27F-A5F26625D865}"/>
                </a:ext>
              </a:extLst>
            </p:cNvPr>
            <p:cNvSpPr>
              <a:spLocks noChangeArrowheads="1"/>
            </p:cNvSpPr>
            <p:nvPr/>
          </p:nvSpPr>
          <p:spPr bwMode="auto">
            <a:xfrm>
              <a:off x="3704" y="8101"/>
              <a:ext cx="6768"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Dataset 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 name="Shape 4055">
              <a:extLst>
                <a:ext uri="{FF2B5EF4-FFF2-40B4-BE49-F238E27FC236}">
                  <a16:creationId xmlns:a16="http://schemas.microsoft.com/office/drawing/2014/main" id="{3BE9E40B-5879-68C4-A6F2-23973307EFBD}"/>
                </a:ext>
              </a:extLst>
            </p:cNvPr>
            <p:cNvSpPr>
              <a:spLocks/>
            </p:cNvSpPr>
            <p:nvPr/>
          </p:nvSpPr>
          <p:spPr bwMode="auto">
            <a:xfrm>
              <a:off x="0" y="9768"/>
              <a:ext cx="12283" cy="4868"/>
            </a:xfrm>
            <a:custGeom>
              <a:avLst/>
              <a:gdLst>
                <a:gd name="T0" fmla="*/ 0 w 1228345"/>
                <a:gd name="T1" fmla="*/ 0 h 486818"/>
                <a:gd name="T2" fmla="*/ 1 w 1228345"/>
                <a:gd name="T3" fmla="*/ 0 h 486818"/>
                <a:gd name="T4" fmla="*/ 1 w 1228345"/>
                <a:gd name="T5" fmla="*/ 0 h 486818"/>
                <a:gd name="T6" fmla="*/ 0 w 1228345"/>
                <a:gd name="T7" fmla="*/ 0 h 486818"/>
                <a:gd name="T8" fmla="*/ 0 w 1228345"/>
                <a:gd name="T9" fmla="*/ 0 h 486818"/>
                <a:gd name="T10" fmla="*/ 0 60000 65536"/>
                <a:gd name="T11" fmla="*/ 0 60000 65536"/>
                <a:gd name="T12" fmla="*/ 0 60000 65536"/>
                <a:gd name="T13" fmla="*/ 0 60000 65536"/>
                <a:gd name="T14" fmla="*/ 0 60000 65536"/>
                <a:gd name="T15" fmla="*/ 0 w 1228345"/>
                <a:gd name="T16" fmla="*/ 0 h 486818"/>
                <a:gd name="T17" fmla="*/ 1228345 w 1228345"/>
                <a:gd name="T18" fmla="*/ 486818 h 486818"/>
              </a:gdLst>
              <a:ahLst/>
              <a:cxnLst>
                <a:cxn ang="T10">
                  <a:pos x="T0" y="T1"/>
                </a:cxn>
                <a:cxn ang="T11">
                  <a:pos x="T2" y="T3"/>
                </a:cxn>
                <a:cxn ang="T12">
                  <a:pos x="T4" y="T5"/>
                </a:cxn>
                <a:cxn ang="T13">
                  <a:pos x="T6" y="T7"/>
                </a:cxn>
                <a:cxn ang="T14">
                  <a:pos x="T8" y="T9"/>
                </a:cxn>
              </a:cxnLst>
              <a:rect l="T15" t="T16" r="T17" b="T18"/>
              <a:pathLst>
                <a:path w="1228345" h="486818">
                  <a:moveTo>
                    <a:pt x="0" y="486818"/>
                  </a:moveTo>
                  <a:lnTo>
                    <a:pt x="1228345" y="486818"/>
                  </a:lnTo>
                  <a:lnTo>
                    <a:pt x="1228345" y="0"/>
                  </a:lnTo>
                  <a:lnTo>
                    <a:pt x="0" y="0"/>
                  </a:lnTo>
                  <a:lnTo>
                    <a:pt x="0" y="486818"/>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0" name="Shape 4056">
              <a:extLst>
                <a:ext uri="{FF2B5EF4-FFF2-40B4-BE49-F238E27FC236}">
                  <a16:creationId xmlns:a16="http://schemas.microsoft.com/office/drawing/2014/main" id="{12E7951C-5EC1-40CC-9F1B-4B47E88452FE}"/>
                </a:ext>
              </a:extLst>
            </p:cNvPr>
            <p:cNvSpPr>
              <a:spLocks/>
            </p:cNvSpPr>
            <p:nvPr/>
          </p:nvSpPr>
          <p:spPr bwMode="auto">
            <a:xfrm>
              <a:off x="0" y="10552"/>
              <a:ext cx="12283" cy="4084"/>
            </a:xfrm>
            <a:custGeom>
              <a:avLst/>
              <a:gdLst>
                <a:gd name="T0" fmla="*/ 0 w 1228345"/>
                <a:gd name="T1" fmla="*/ 0 h 408373"/>
                <a:gd name="T2" fmla="*/ 1 w 1228345"/>
                <a:gd name="T3" fmla="*/ 0 h 408373"/>
                <a:gd name="T4" fmla="*/ 1 w 1228345"/>
                <a:gd name="T5" fmla="*/ 0 h 408373"/>
                <a:gd name="T6" fmla="*/ 0 w 1228345"/>
                <a:gd name="T7" fmla="*/ 0 h 408373"/>
                <a:gd name="T8" fmla="*/ 0 w 1228345"/>
                <a:gd name="T9" fmla="*/ 0 h 408373"/>
                <a:gd name="T10" fmla="*/ 0 60000 65536"/>
                <a:gd name="T11" fmla="*/ 0 60000 65536"/>
                <a:gd name="T12" fmla="*/ 0 60000 65536"/>
                <a:gd name="T13" fmla="*/ 0 60000 65536"/>
                <a:gd name="T14" fmla="*/ 0 60000 65536"/>
                <a:gd name="T15" fmla="*/ 0 w 1228345"/>
                <a:gd name="T16" fmla="*/ 0 h 408373"/>
                <a:gd name="T17" fmla="*/ 1228345 w 1228345"/>
                <a:gd name="T18" fmla="*/ 408373 h 408373"/>
              </a:gdLst>
              <a:ahLst/>
              <a:cxnLst>
                <a:cxn ang="T10">
                  <a:pos x="T0" y="T1"/>
                </a:cxn>
                <a:cxn ang="T11">
                  <a:pos x="T2" y="T3"/>
                </a:cxn>
                <a:cxn ang="T12">
                  <a:pos x="T4" y="T5"/>
                </a:cxn>
                <a:cxn ang="T13">
                  <a:pos x="T6" y="T7"/>
                </a:cxn>
                <a:cxn ang="T14">
                  <a:pos x="T8" y="T9"/>
                </a:cxn>
              </a:cxnLst>
              <a:rect l="T15" t="T16" r="T17" b="T18"/>
              <a:pathLst>
                <a:path w="1228345" h="408373">
                  <a:moveTo>
                    <a:pt x="0" y="408373"/>
                  </a:moveTo>
                  <a:lnTo>
                    <a:pt x="1228345" y="408373"/>
                  </a:lnTo>
                  <a:lnTo>
                    <a:pt x="1228345" y="0"/>
                  </a:lnTo>
                  <a:lnTo>
                    <a:pt x="0" y="0"/>
                  </a:lnTo>
                  <a:lnTo>
                    <a:pt x="0" y="408373"/>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1" name="Shape 58073">
              <a:extLst>
                <a:ext uri="{FF2B5EF4-FFF2-40B4-BE49-F238E27FC236}">
                  <a16:creationId xmlns:a16="http://schemas.microsoft.com/office/drawing/2014/main" id="{517C585A-04A2-A92F-E0D1-AC207271F1BA}"/>
                </a:ext>
              </a:extLst>
            </p:cNvPr>
            <p:cNvSpPr>
              <a:spLocks/>
            </p:cNvSpPr>
            <p:nvPr/>
          </p:nvSpPr>
          <p:spPr bwMode="auto">
            <a:xfrm>
              <a:off x="17777" y="7882"/>
              <a:ext cx="12157" cy="6567"/>
            </a:xfrm>
            <a:custGeom>
              <a:avLst/>
              <a:gdLst>
                <a:gd name="T0" fmla="*/ 0 w 1215665"/>
                <a:gd name="T1" fmla="*/ 0 h 656694"/>
                <a:gd name="T2" fmla="*/ 1 w 1215665"/>
                <a:gd name="T3" fmla="*/ 0 h 656694"/>
                <a:gd name="T4" fmla="*/ 1 w 1215665"/>
                <a:gd name="T5" fmla="*/ 1 h 656694"/>
                <a:gd name="T6" fmla="*/ 0 w 1215665"/>
                <a:gd name="T7" fmla="*/ 1 h 656694"/>
                <a:gd name="T8" fmla="*/ 0 w 1215665"/>
                <a:gd name="T9" fmla="*/ 0 h 656694"/>
                <a:gd name="T10" fmla="*/ 0 60000 65536"/>
                <a:gd name="T11" fmla="*/ 0 60000 65536"/>
                <a:gd name="T12" fmla="*/ 0 60000 65536"/>
                <a:gd name="T13" fmla="*/ 0 60000 65536"/>
                <a:gd name="T14" fmla="*/ 0 60000 65536"/>
                <a:gd name="T15" fmla="*/ 0 w 1215665"/>
                <a:gd name="T16" fmla="*/ 0 h 656694"/>
                <a:gd name="T17" fmla="*/ 1215665 w 1215665"/>
                <a:gd name="T18" fmla="*/ 656694 h 656694"/>
              </a:gdLst>
              <a:ahLst/>
              <a:cxnLst>
                <a:cxn ang="T10">
                  <a:pos x="T0" y="T1"/>
                </a:cxn>
                <a:cxn ang="T11">
                  <a:pos x="T2" y="T3"/>
                </a:cxn>
                <a:cxn ang="T12">
                  <a:pos x="T4" y="T5"/>
                </a:cxn>
                <a:cxn ang="T13">
                  <a:pos x="T6" y="T7"/>
                </a:cxn>
                <a:cxn ang="T14">
                  <a:pos x="T8" y="T9"/>
                </a:cxn>
              </a:cxnLst>
              <a:rect l="T15" t="T16" r="T17" b="T18"/>
              <a:pathLst>
                <a:path w="1215665" h="656694">
                  <a:moveTo>
                    <a:pt x="0" y="0"/>
                  </a:moveTo>
                  <a:lnTo>
                    <a:pt x="1215665" y="0"/>
                  </a:lnTo>
                  <a:lnTo>
                    <a:pt x="1215665" y="656694"/>
                  </a:lnTo>
                  <a:lnTo>
                    <a:pt x="0" y="656694"/>
                  </a:lnTo>
                  <a:lnTo>
                    <a:pt x="0" y="0"/>
                  </a:lnTo>
                </a:path>
              </a:pathLst>
            </a:custGeom>
            <a:solidFill>
              <a:srgbClr val="FFFFCC"/>
            </a:solidFill>
            <a:ln w="2145">
              <a:solidFill>
                <a:srgbClr val="990033"/>
              </a:solidFill>
              <a:round/>
              <a:headEnd/>
              <a:tailEnd/>
            </a:ln>
          </p:spPr>
          <p:txBody>
            <a:bodyPr rot="0" vert="horz" wrap="square" lIns="91440" tIns="45720" rIns="91440" bIns="45720" anchor="t" anchorCtr="0" upright="1">
              <a:noAutofit/>
            </a:bodyPr>
            <a:lstStyle/>
            <a:p>
              <a:endParaRPr lang="en-IN"/>
            </a:p>
          </p:txBody>
        </p:sp>
        <p:sp>
          <p:nvSpPr>
            <p:cNvPr id="12" name="Rectangle 11">
              <a:extLst>
                <a:ext uri="{FF2B5EF4-FFF2-40B4-BE49-F238E27FC236}">
                  <a16:creationId xmlns:a16="http://schemas.microsoft.com/office/drawing/2014/main" id="{95F2EC89-C626-62F5-C44D-5FFF6B9D8045}"/>
                </a:ext>
              </a:extLst>
            </p:cNvPr>
            <p:cNvSpPr>
              <a:spLocks noChangeArrowheads="1"/>
            </p:cNvSpPr>
            <p:nvPr/>
          </p:nvSpPr>
          <p:spPr bwMode="auto">
            <a:xfrm>
              <a:off x="25348" y="8291"/>
              <a:ext cx="4046" cy="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d Model</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C719DCA5-E8D1-6BDF-C301-0E8A8E5446A0}"/>
                </a:ext>
              </a:extLst>
            </p:cNvPr>
            <p:cNvSpPr>
              <a:spLocks noChangeArrowheads="1"/>
            </p:cNvSpPr>
            <p:nvPr/>
          </p:nvSpPr>
          <p:spPr bwMode="auto">
            <a:xfrm>
              <a:off x="19693" y="8291"/>
              <a:ext cx="7544" cy="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Open and  Loa</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 name="Shape 4059">
              <a:extLst>
                <a:ext uri="{FF2B5EF4-FFF2-40B4-BE49-F238E27FC236}">
                  <a16:creationId xmlns:a16="http://schemas.microsoft.com/office/drawing/2014/main" id="{AC8EA1CF-94DA-ECA5-6CFE-51A82013E05E}"/>
                </a:ext>
              </a:extLst>
            </p:cNvPr>
            <p:cNvSpPr>
              <a:spLocks/>
            </p:cNvSpPr>
            <p:nvPr/>
          </p:nvSpPr>
          <p:spPr bwMode="auto">
            <a:xfrm>
              <a:off x="17777" y="9957"/>
              <a:ext cx="12157" cy="4492"/>
            </a:xfrm>
            <a:custGeom>
              <a:avLst/>
              <a:gdLst>
                <a:gd name="T0" fmla="*/ 0 w 1215665"/>
                <a:gd name="T1" fmla="*/ 0 h 449183"/>
                <a:gd name="T2" fmla="*/ 1 w 1215665"/>
                <a:gd name="T3" fmla="*/ 0 h 449183"/>
                <a:gd name="T4" fmla="*/ 1 w 1215665"/>
                <a:gd name="T5" fmla="*/ 0 h 449183"/>
                <a:gd name="T6" fmla="*/ 0 w 1215665"/>
                <a:gd name="T7" fmla="*/ 0 h 449183"/>
                <a:gd name="T8" fmla="*/ 0 w 1215665"/>
                <a:gd name="T9" fmla="*/ 0 h 449183"/>
                <a:gd name="T10" fmla="*/ 0 60000 65536"/>
                <a:gd name="T11" fmla="*/ 0 60000 65536"/>
                <a:gd name="T12" fmla="*/ 0 60000 65536"/>
                <a:gd name="T13" fmla="*/ 0 60000 65536"/>
                <a:gd name="T14" fmla="*/ 0 60000 65536"/>
                <a:gd name="T15" fmla="*/ 0 w 1215665"/>
                <a:gd name="T16" fmla="*/ 0 h 449183"/>
                <a:gd name="T17" fmla="*/ 1215665 w 1215665"/>
                <a:gd name="T18" fmla="*/ 449183 h 449183"/>
              </a:gdLst>
              <a:ahLst/>
              <a:cxnLst>
                <a:cxn ang="T10">
                  <a:pos x="T0" y="T1"/>
                </a:cxn>
                <a:cxn ang="T11">
                  <a:pos x="T2" y="T3"/>
                </a:cxn>
                <a:cxn ang="T12">
                  <a:pos x="T4" y="T5"/>
                </a:cxn>
                <a:cxn ang="T13">
                  <a:pos x="T6" y="T7"/>
                </a:cxn>
                <a:cxn ang="T14">
                  <a:pos x="T8" y="T9"/>
                </a:cxn>
              </a:cxnLst>
              <a:rect l="T15" t="T16" r="T17" b="T18"/>
              <a:pathLst>
                <a:path w="1215665" h="449183">
                  <a:moveTo>
                    <a:pt x="0" y="449183"/>
                  </a:moveTo>
                  <a:lnTo>
                    <a:pt x="1215665" y="449183"/>
                  </a:lnTo>
                  <a:lnTo>
                    <a:pt x="1215665" y="0"/>
                  </a:lnTo>
                  <a:lnTo>
                    <a:pt x="0" y="0"/>
                  </a:lnTo>
                  <a:lnTo>
                    <a:pt x="0" y="449183"/>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5" name="Shape 4060">
              <a:extLst>
                <a:ext uri="{FF2B5EF4-FFF2-40B4-BE49-F238E27FC236}">
                  <a16:creationId xmlns:a16="http://schemas.microsoft.com/office/drawing/2014/main" id="{9AFE32AC-E49B-5102-7EDD-02916C5694F2}"/>
                </a:ext>
              </a:extLst>
            </p:cNvPr>
            <p:cNvSpPr>
              <a:spLocks/>
            </p:cNvSpPr>
            <p:nvPr/>
          </p:nvSpPr>
          <p:spPr bwMode="auto">
            <a:xfrm>
              <a:off x="17777" y="10742"/>
              <a:ext cx="12157" cy="3707"/>
            </a:xfrm>
            <a:custGeom>
              <a:avLst/>
              <a:gdLst>
                <a:gd name="T0" fmla="*/ 0 w 1215665"/>
                <a:gd name="T1" fmla="*/ 0 h 370737"/>
                <a:gd name="T2" fmla="*/ 1 w 1215665"/>
                <a:gd name="T3" fmla="*/ 0 h 370737"/>
                <a:gd name="T4" fmla="*/ 1 w 1215665"/>
                <a:gd name="T5" fmla="*/ 0 h 370737"/>
                <a:gd name="T6" fmla="*/ 0 w 1215665"/>
                <a:gd name="T7" fmla="*/ 0 h 370737"/>
                <a:gd name="T8" fmla="*/ 0 w 1215665"/>
                <a:gd name="T9" fmla="*/ 0 h 370737"/>
                <a:gd name="T10" fmla="*/ 0 60000 65536"/>
                <a:gd name="T11" fmla="*/ 0 60000 65536"/>
                <a:gd name="T12" fmla="*/ 0 60000 65536"/>
                <a:gd name="T13" fmla="*/ 0 60000 65536"/>
                <a:gd name="T14" fmla="*/ 0 60000 65536"/>
                <a:gd name="T15" fmla="*/ 0 w 1215665"/>
                <a:gd name="T16" fmla="*/ 0 h 370737"/>
                <a:gd name="T17" fmla="*/ 1215665 w 1215665"/>
                <a:gd name="T18" fmla="*/ 370737 h 370737"/>
              </a:gdLst>
              <a:ahLst/>
              <a:cxnLst>
                <a:cxn ang="T10">
                  <a:pos x="T0" y="T1"/>
                </a:cxn>
                <a:cxn ang="T11">
                  <a:pos x="T2" y="T3"/>
                </a:cxn>
                <a:cxn ang="T12">
                  <a:pos x="T4" y="T5"/>
                </a:cxn>
                <a:cxn ang="T13">
                  <a:pos x="T6" y="T7"/>
                </a:cxn>
                <a:cxn ang="T14">
                  <a:pos x="T8" y="T9"/>
                </a:cxn>
              </a:cxnLst>
              <a:rect l="T15" t="T16" r="T17" b="T18"/>
              <a:pathLst>
                <a:path w="1215665" h="370737">
                  <a:moveTo>
                    <a:pt x="0" y="370737"/>
                  </a:moveTo>
                  <a:lnTo>
                    <a:pt x="1215665" y="370737"/>
                  </a:lnTo>
                  <a:lnTo>
                    <a:pt x="1215665" y="0"/>
                  </a:lnTo>
                  <a:lnTo>
                    <a:pt x="0" y="0"/>
                  </a:lnTo>
                  <a:lnTo>
                    <a:pt x="0" y="370737"/>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6" name="Shape 58074">
              <a:extLst>
                <a:ext uri="{FF2B5EF4-FFF2-40B4-BE49-F238E27FC236}">
                  <a16:creationId xmlns:a16="http://schemas.microsoft.com/office/drawing/2014/main" id="{AD9708B2-403B-5FEF-465D-59C2D3308FE5}"/>
                </a:ext>
              </a:extLst>
            </p:cNvPr>
            <p:cNvSpPr>
              <a:spLocks/>
            </p:cNvSpPr>
            <p:nvPr/>
          </p:nvSpPr>
          <p:spPr bwMode="auto">
            <a:xfrm>
              <a:off x="12965" y="24372"/>
              <a:ext cx="12923" cy="6754"/>
            </a:xfrm>
            <a:custGeom>
              <a:avLst/>
              <a:gdLst>
                <a:gd name="T0" fmla="*/ 0 w 1292276"/>
                <a:gd name="T1" fmla="*/ 0 h 675348"/>
                <a:gd name="T2" fmla="*/ 1 w 1292276"/>
                <a:gd name="T3" fmla="*/ 0 h 675348"/>
                <a:gd name="T4" fmla="*/ 1 w 1292276"/>
                <a:gd name="T5" fmla="*/ 1 h 675348"/>
                <a:gd name="T6" fmla="*/ 0 w 1292276"/>
                <a:gd name="T7" fmla="*/ 1 h 675348"/>
                <a:gd name="T8" fmla="*/ 0 w 1292276"/>
                <a:gd name="T9" fmla="*/ 0 h 675348"/>
                <a:gd name="T10" fmla="*/ 0 60000 65536"/>
                <a:gd name="T11" fmla="*/ 0 60000 65536"/>
                <a:gd name="T12" fmla="*/ 0 60000 65536"/>
                <a:gd name="T13" fmla="*/ 0 60000 65536"/>
                <a:gd name="T14" fmla="*/ 0 60000 65536"/>
                <a:gd name="T15" fmla="*/ 0 w 1292276"/>
                <a:gd name="T16" fmla="*/ 0 h 675348"/>
                <a:gd name="T17" fmla="*/ 1292276 w 1292276"/>
                <a:gd name="T18" fmla="*/ 675348 h 675348"/>
              </a:gdLst>
              <a:ahLst/>
              <a:cxnLst>
                <a:cxn ang="T10">
                  <a:pos x="T0" y="T1"/>
                </a:cxn>
                <a:cxn ang="T11">
                  <a:pos x="T2" y="T3"/>
                </a:cxn>
                <a:cxn ang="T12">
                  <a:pos x="T4" y="T5"/>
                </a:cxn>
                <a:cxn ang="T13">
                  <a:pos x="T6" y="T7"/>
                </a:cxn>
                <a:cxn ang="T14">
                  <a:pos x="T8" y="T9"/>
                </a:cxn>
              </a:cxnLst>
              <a:rect l="T15" t="T16" r="T17" b="T18"/>
              <a:pathLst>
                <a:path w="1292276" h="675348">
                  <a:moveTo>
                    <a:pt x="0" y="0"/>
                  </a:moveTo>
                  <a:lnTo>
                    <a:pt x="1292276" y="0"/>
                  </a:lnTo>
                  <a:lnTo>
                    <a:pt x="1292276" y="675348"/>
                  </a:lnTo>
                  <a:lnTo>
                    <a:pt x="0" y="675348"/>
                  </a:lnTo>
                  <a:lnTo>
                    <a:pt x="0" y="0"/>
                  </a:lnTo>
                </a:path>
              </a:pathLst>
            </a:custGeom>
            <a:solidFill>
              <a:srgbClr val="FFFFCC"/>
            </a:solidFill>
            <a:ln w="2145">
              <a:solidFill>
                <a:srgbClr val="990033"/>
              </a:solidFill>
              <a:round/>
              <a:headEnd/>
              <a:tailEnd/>
            </a:ln>
          </p:spPr>
          <p:txBody>
            <a:bodyPr rot="0" vert="horz" wrap="square" lIns="91440" tIns="45720" rIns="91440" bIns="45720" anchor="t" anchorCtr="0" upright="1">
              <a:noAutofit/>
            </a:bodyPr>
            <a:lstStyle/>
            <a:p>
              <a:endParaRPr lang="en-IN"/>
            </a:p>
          </p:txBody>
        </p:sp>
        <p:sp>
          <p:nvSpPr>
            <p:cNvPr id="17" name="Rectangle 16">
              <a:extLst>
                <a:ext uri="{FF2B5EF4-FFF2-40B4-BE49-F238E27FC236}">
                  <a16:creationId xmlns:a16="http://schemas.microsoft.com/office/drawing/2014/main" id="{34DB71E9-3546-0349-489A-93D6D393AFEA}"/>
                </a:ext>
              </a:extLst>
            </p:cNvPr>
            <p:cNvSpPr>
              <a:spLocks noChangeArrowheads="1"/>
            </p:cNvSpPr>
            <p:nvPr/>
          </p:nvSpPr>
          <p:spPr bwMode="auto">
            <a:xfrm>
              <a:off x="17352" y="24781"/>
              <a:ext cx="5694" cy="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Predictions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8" name="Shape 4063">
              <a:extLst>
                <a:ext uri="{FF2B5EF4-FFF2-40B4-BE49-F238E27FC236}">
                  <a16:creationId xmlns:a16="http://schemas.microsoft.com/office/drawing/2014/main" id="{F3CF947F-39E0-97DC-E2E1-AE9F37BC3FAF}"/>
                </a:ext>
              </a:extLst>
            </p:cNvPr>
            <p:cNvSpPr>
              <a:spLocks/>
            </p:cNvSpPr>
            <p:nvPr/>
          </p:nvSpPr>
          <p:spPr bwMode="auto">
            <a:xfrm>
              <a:off x="12965" y="26447"/>
              <a:ext cx="12923" cy="4679"/>
            </a:xfrm>
            <a:custGeom>
              <a:avLst/>
              <a:gdLst>
                <a:gd name="T0" fmla="*/ 0 w 1292276"/>
                <a:gd name="T1" fmla="*/ 0 h 467851"/>
                <a:gd name="T2" fmla="*/ 1 w 1292276"/>
                <a:gd name="T3" fmla="*/ 0 h 467851"/>
                <a:gd name="T4" fmla="*/ 1 w 1292276"/>
                <a:gd name="T5" fmla="*/ 0 h 467851"/>
                <a:gd name="T6" fmla="*/ 0 w 1292276"/>
                <a:gd name="T7" fmla="*/ 0 h 467851"/>
                <a:gd name="T8" fmla="*/ 0 w 1292276"/>
                <a:gd name="T9" fmla="*/ 0 h 467851"/>
                <a:gd name="T10" fmla="*/ 0 60000 65536"/>
                <a:gd name="T11" fmla="*/ 0 60000 65536"/>
                <a:gd name="T12" fmla="*/ 0 60000 65536"/>
                <a:gd name="T13" fmla="*/ 0 60000 65536"/>
                <a:gd name="T14" fmla="*/ 0 60000 65536"/>
                <a:gd name="T15" fmla="*/ 0 w 1292276"/>
                <a:gd name="T16" fmla="*/ 0 h 467851"/>
                <a:gd name="T17" fmla="*/ 1292276 w 1292276"/>
                <a:gd name="T18" fmla="*/ 467851 h 467851"/>
              </a:gdLst>
              <a:ahLst/>
              <a:cxnLst>
                <a:cxn ang="T10">
                  <a:pos x="T0" y="T1"/>
                </a:cxn>
                <a:cxn ang="T11">
                  <a:pos x="T2" y="T3"/>
                </a:cxn>
                <a:cxn ang="T12">
                  <a:pos x="T4" y="T5"/>
                </a:cxn>
                <a:cxn ang="T13">
                  <a:pos x="T6" y="T7"/>
                </a:cxn>
                <a:cxn ang="T14">
                  <a:pos x="T8" y="T9"/>
                </a:cxn>
              </a:cxnLst>
              <a:rect l="T15" t="T16" r="T17" b="T18"/>
              <a:pathLst>
                <a:path w="1292276" h="467851">
                  <a:moveTo>
                    <a:pt x="0" y="467851"/>
                  </a:moveTo>
                  <a:lnTo>
                    <a:pt x="1292276" y="467851"/>
                  </a:lnTo>
                  <a:lnTo>
                    <a:pt x="1292276" y="0"/>
                  </a:lnTo>
                  <a:lnTo>
                    <a:pt x="0" y="0"/>
                  </a:lnTo>
                  <a:lnTo>
                    <a:pt x="0" y="467851"/>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9" name="Shape 4064">
              <a:extLst>
                <a:ext uri="{FF2B5EF4-FFF2-40B4-BE49-F238E27FC236}">
                  <a16:creationId xmlns:a16="http://schemas.microsoft.com/office/drawing/2014/main" id="{BF1C70C1-591A-FC92-9D39-E469D782D2BB}"/>
                </a:ext>
              </a:extLst>
            </p:cNvPr>
            <p:cNvSpPr>
              <a:spLocks/>
            </p:cNvSpPr>
            <p:nvPr/>
          </p:nvSpPr>
          <p:spPr bwMode="auto">
            <a:xfrm>
              <a:off x="12965" y="27232"/>
              <a:ext cx="12923" cy="3894"/>
            </a:xfrm>
            <a:custGeom>
              <a:avLst/>
              <a:gdLst>
                <a:gd name="T0" fmla="*/ 0 w 1292276"/>
                <a:gd name="T1" fmla="*/ 0 h 389392"/>
                <a:gd name="T2" fmla="*/ 1 w 1292276"/>
                <a:gd name="T3" fmla="*/ 0 h 389392"/>
                <a:gd name="T4" fmla="*/ 1 w 1292276"/>
                <a:gd name="T5" fmla="*/ 0 h 389392"/>
                <a:gd name="T6" fmla="*/ 0 w 1292276"/>
                <a:gd name="T7" fmla="*/ 0 h 389392"/>
                <a:gd name="T8" fmla="*/ 0 w 1292276"/>
                <a:gd name="T9" fmla="*/ 0 h 389392"/>
                <a:gd name="T10" fmla="*/ 0 60000 65536"/>
                <a:gd name="T11" fmla="*/ 0 60000 65536"/>
                <a:gd name="T12" fmla="*/ 0 60000 65536"/>
                <a:gd name="T13" fmla="*/ 0 60000 65536"/>
                <a:gd name="T14" fmla="*/ 0 60000 65536"/>
                <a:gd name="T15" fmla="*/ 0 w 1292276"/>
                <a:gd name="T16" fmla="*/ 0 h 389392"/>
                <a:gd name="T17" fmla="*/ 1292276 w 1292276"/>
                <a:gd name="T18" fmla="*/ 389392 h 389392"/>
              </a:gdLst>
              <a:ahLst/>
              <a:cxnLst>
                <a:cxn ang="T10">
                  <a:pos x="T0" y="T1"/>
                </a:cxn>
                <a:cxn ang="T11">
                  <a:pos x="T2" y="T3"/>
                </a:cxn>
                <a:cxn ang="T12">
                  <a:pos x="T4" y="T5"/>
                </a:cxn>
                <a:cxn ang="T13">
                  <a:pos x="T6" y="T7"/>
                </a:cxn>
                <a:cxn ang="T14">
                  <a:pos x="T8" y="T9"/>
                </a:cxn>
              </a:cxnLst>
              <a:rect l="T15" t="T16" r="T17" b="T18"/>
              <a:pathLst>
                <a:path w="1292276" h="389392">
                  <a:moveTo>
                    <a:pt x="0" y="389392"/>
                  </a:moveTo>
                  <a:lnTo>
                    <a:pt x="1292276" y="389392"/>
                  </a:lnTo>
                  <a:lnTo>
                    <a:pt x="1292276" y="0"/>
                  </a:lnTo>
                  <a:lnTo>
                    <a:pt x="0" y="0"/>
                  </a:lnTo>
                  <a:lnTo>
                    <a:pt x="0" y="389392"/>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0" name="Shape 4065">
              <a:extLst>
                <a:ext uri="{FF2B5EF4-FFF2-40B4-BE49-F238E27FC236}">
                  <a16:creationId xmlns:a16="http://schemas.microsoft.com/office/drawing/2014/main" id="{A7F4D73A-CA7C-A01A-3808-D9BE0DF28A22}"/>
                </a:ext>
              </a:extLst>
            </p:cNvPr>
            <p:cNvSpPr>
              <a:spLocks/>
            </p:cNvSpPr>
            <p:nvPr/>
          </p:nvSpPr>
          <p:spPr bwMode="auto">
            <a:xfrm>
              <a:off x="12348" y="11213"/>
              <a:ext cx="5408" cy="0"/>
            </a:xfrm>
            <a:custGeom>
              <a:avLst/>
              <a:gdLst>
                <a:gd name="T0" fmla="*/ 0 w 540798"/>
                <a:gd name="T1" fmla="*/ 1 w 540798"/>
                <a:gd name="T2" fmla="*/ 0 60000 65536"/>
                <a:gd name="T3" fmla="*/ 0 60000 65536"/>
                <a:gd name="T4" fmla="*/ 0 w 540798"/>
                <a:gd name="T5" fmla="*/ 540798 w 540798"/>
              </a:gdLst>
              <a:ahLst/>
              <a:cxnLst>
                <a:cxn ang="T2">
                  <a:pos x="T0" y="0"/>
                </a:cxn>
                <a:cxn ang="T3">
                  <a:pos x="T1" y="0"/>
                </a:cxn>
              </a:cxnLst>
              <a:rect l="T4" t="0" r="T5" b="0"/>
              <a:pathLst>
                <a:path w="540798">
                  <a:moveTo>
                    <a:pt x="0" y="0"/>
                  </a:moveTo>
                  <a:lnTo>
                    <a:pt x="540798" y="0"/>
                  </a:lnTo>
                </a:path>
              </a:pathLst>
            </a:custGeom>
            <a:noFill/>
            <a:ln w="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1" name="Shape 4066">
              <a:extLst>
                <a:ext uri="{FF2B5EF4-FFF2-40B4-BE49-F238E27FC236}">
                  <a16:creationId xmlns:a16="http://schemas.microsoft.com/office/drawing/2014/main" id="{6714BBBB-6417-9543-3BEF-73746B777D27}"/>
                </a:ext>
              </a:extLst>
            </p:cNvPr>
            <p:cNvSpPr>
              <a:spLocks/>
            </p:cNvSpPr>
            <p:nvPr/>
          </p:nvSpPr>
          <p:spPr bwMode="auto">
            <a:xfrm>
              <a:off x="16990" y="11213"/>
              <a:ext cx="766" cy="472"/>
            </a:xfrm>
            <a:custGeom>
              <a:avLst/>
              <a:gdLst>
                <a:gd name="T0" fmla="*/ 0 w 76610"/>
                <a:gd name="T1" fmla="*/ 0 h 47159"/>
                <a:gd name="T2" fmla="*/ 0 w 76610"/>
                <a:gd name="T3" fmla="*/ 0 h 47159"/>
                <a:gd name="T4" fmla="*/ 0 60000 65536"/>
                <a:gd name="T5" fmla="*/ 0 60000 65536"/>
                <a:gd name="T6" fmla="*/ 0 w 76610"/>
                <a:gd name="T7" fmla="*/ 0 h 47159"/>
                <a:gd name="T8" fmla="*/ 76610 w 76610"/>
                <a:gd name="T9" fmla="*/ 47159 h 47159"/>
              </a:gdLst>
              <a:ahLst/>
              <a:cxnLst>
                <a:cxn ang="T4">
                  <a:pos x="T0" y="T1"/>
                </a:cxn>
                <a:cxn ang="T5">
                  <a:pos x="T2" y="T3"/>
                </a:cxn>
              </a:cxnLst>
              <a:rect l="T6" t="T7" r="T8" b="T9"/>
              <a:pathLst>
                <a:path w="76610" h="47159">
                  <a:moveTo>
                    <a:pt x="76610" y="0"/>
                  </a:moveTo>
                  <a:lnTo>
                    <a:pt x="0" y="47159"/>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2" name="Shape 4067">
              <a:extLst>
                <a:ext uri="{FF2B5EF4-FFF2-40B4-BE49-F238E27FC236}">
                  <a16:creationId xmlns:a16="http://schemas.microsoft.com/office/drawing/2014/main" id="{611F91D0-686A-7642-E74F-E41C4774AC15}"/>
                </a:ext>
              </a:extLst>
            </p:cNvPr>
            <p:cNvSpPr>
              <a:spLocks/>
            </p:cNvSpPr>
            <p:nvPr/>
          </p:nvSpPr>
          <p:spPr bwMode="auto">
            <a:xfrm>
              <a:off x="16990" y="10742"/>
              <a:ext cx="766" cy="471"/>
            </a:xfrm>
            <a:custGeom>
              <a:avLst/>
              <a:gdLst>
                <a:gd name="T0" fmla="*/ 0 w 76610"/>
                <a:gd name="T1" fmla="*/ 0 h 47158"/>
                <a:gd name="T2" fmla="*/ 0 w 76610"/>
                <a:gd name="T3" fmla="*/ 0 h 47158"/>
                <a:gd name="T4" fmla="*/ 0 60000 65536"/>
                <a:gd name="T5" fmla="*/ 0 60000 65536"/>
                <a:gd name="T6" fmla="*/ 0 w 76610"/>
                <a:gd name="T7" fmla="*/ 0 h 47158"/>
                <a:gd name="T8" fmla="*/ 76610 w 76610"/>
                <a:gd name="T9" fmla="*/ 47158 h 47158"/>
              </a:gdLst>
              <a:ahLst/>
              <a:cxnLst>
                <a:cxn ang="T4">
                  <a:pos x="T0" y="T1"/>
                </a:cxn>
                <a:cxn ang="T5">
                  <a:pos x="T2" y="T3"/>
                </a:cxn>
              </a:cxnLst>
              <a:rect l="T6" t="T7" r="T8" b="T9"/>
              <a:pathLst>
                <a:path w="76610" h="47158">
                  <a:moveTo>
                    <a:pt x="76610" y="47158"/>
                  </a:moveTo>
                  <a:lnTo>
                    <a:pt x="0" y="0"/>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3" name="Shape 58075">
              <a:extLst>
                <a:ext uri="{FF2B5EF4-FFF2-40B4-BE49-F238E27FC236}">
                  <a16:creationId xmlns:a16="http://schemas.microsoft.com/office/drawing/2014/main" id="{1A0F08E6-BF32-4E03-79B4-DDF37E7081A9}"/>
                </a:ext>
              </a:extLst>
            </p:cNvPr>
            <p:cNvSpPr>
              <a:spLocks/>
            </p:cNvSpPr>
            <p:nvPr/>
          </p:nvSpPr>
          <p:spPr bwMode="auto">
            <a:xfrm>
              <a:off x="12433" y="37943"/>
              <a:ext cx="13307" cy="6754"/>
            </a:xfrm>
            <a:custGeom>
              <a:avLst/>
              <a:gdLst>
                <a:gd name="T0" fmla="*/ 0 w 1330670"/>
                <a:gd name="T1" fmla="*/ 0 h 675349"/>
                <a:gd name="T2" fmla="*/ 1 w 1330670"/>
                <a:gd name="T3" fmla="*/ 0 h 675349"/>
                <a:gd name="T4" fmla="*/ 1 w 1330670"/>
                <a:gd name="T5" fmla="*/ 1 h 675349"/>
                <a:gd name="T6" fmla="*/ 0 w 1330670"/>
                <a:gd name="T7" fmla="*/ 1 h 675349"/>
                <a:gd name="T8" fmla="*/ 0 w 1330670"/>
                <a:gd name="T9" fmla="*/ 0 h 675349"/>
                <a:gd name="T10" fmla="*/ 0 60000 65536"/>
                <a:gd name="T11" fmla="*/ 0 60000 65536"/>
                <a:gd name="T12" fmla="*/ 0 60000 65536"/>
                <a:gd name="T13" fmla="*/ 0 60000 65536"/>
                <a:gd name="T14" fmla="*/ 0 60000 65536"/>
                <a:gd name="T15" fmla="*/ 0 w 1330670"/>
                <a:gd name="T16" fmla="*/ 0 h 675349"/>
                <a:gd name="T17" fmla="*/ 1330670 w 1330670"/>
                <a:gd name="T18" fmla="*/ 675349 h 675349"/>
              </a:gdLst>
              <a:ahLst/>
              <a:cxnLst>
                <a:cxn ang="T10">
                  <a:pos x="T0" y="T1"/>
                </a:cxn>
                <a:cxn ang="T11">
                  <a:pos x="T2" y="T3"/>
                </a:cxn>
                <a:cxn ang="T12">
                  <a:pos x="T4" y="T5"/>
                </a:cxn>
                <a:cxn ang="T13">
                  <a:pos x="T6" y="T7"/>
                </a:cxn>
                <a:cxn ang="T14">
                  <a:pos x="T8" y="T9"/>
                </a:cxn>
              </a:cxnLst>
              <a:rect l="T15" t="T16" r="T17" b="T18"/>
              <a:pathLst>
                <a:path w="1330670" h="675349">
                  <a:moveTo>
                    <a:pt x="0" y="0"/>
                  </a:moveTo>
                  <a:lnTo>
                    <a:pt x="1330670" y="0"/>
                  </a:lnTo>
                  <a:lnTo>
                    <a:pt x="1330670" y="675349"/>
                  </a:lnTo>
                  <a:lnTo>
                    <a:pt x="0" y="675349"/>
                  </a:lnTo>
                  <a:lnTo>
                    <a:pt x="0" y="0"/>
                  </a:lnTo>
                </a:path>
              </a:pathLst>
            </a:custGeom>
            <a:solidFill>
              <a:srgbClr val="FFFFCC"/>
            </a:solidFill>
            <a:ln w="2145">
              <a:solidFill>
                <a:srgbClr val="990033"/>
              </a:solidFill>
              <a:round/>
              <a:headEnd/>
              <a:tailEnd/>
            </a:ln>
          </p:spPr>
          <p:txBody>
            <a:bodyPr rot="0" vert="horz" wrap="square" lIns="91440" tIns="45720" rIns="91440" bIns="45720" anchor="t" anchorCtr="0" upright="1">
              <a:noAutofit/>
            </a:bodyPr>
            <a:lstStyle/>
            <a:p>
              <a:endParaRPr lang="en-IN"/>
            </a:p>
          </p:txBody>
        </p:sp>
        <p:sp>
          <p:nvSpPr>
            <p:cNvPr id="24" name="Rectangle 23">
              <a:extLst>
                <a:ext uri="{FF2B5EF4-FFF2-40B4-BE49-F238E27FC236}">
                  <a16:creationId xmlns:a16="http://schemas.microsoft.com/office/drawing/2014/main" id="{821217A3-9A2B-1BB6-76FB-22F2A94BAD28}"/>
                </a:ext>
              </a:extLst>
            </p:cNvPr>
            <p:cNvSpPr>
              <a:spLocks noChangeArrowheads="1"/>
            </p:cNvSpPr>
            <p:nvPr/>
          </p:nvSpPr>
          <p:spPr bwMode="auto">
            <a:xfrm>
              <a:off x="16116" y="38351"/>
              <a:ext cx="8170"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Crop Grow Rate</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5" name="Shape 4070">
              <a:extLst>
                <a:ext uri="{FF2B5EF4-FFF2-40B4-BE49-F238E27FC236}">
                  <a16:creationId xmlns:a16="http://schemas.microsoft.com/office/drawing/2014/main" id="{9B816C04-253F-9773-A2A3-BEE1A257B394}"/>
                </a:ext>
              </a:extLst>
            </p:cNvPr>
            <p:cNvSpPr>
              <a:spLocks/>
            </p:cNvSpPr>
            <p:nvPr/>
          </p:nvSpPr>
          <p:spPr bwMode="auto">
            <a:xfrm>
              <a:off x="12433" y="40015"/>
              <a:ext cx="13307" cy="4682"/>
            </a:xfrm>
            <a:custGeom>
              <a:avLst/>
              <a:gdLst>
                <a:gd name="T0" fmla="*/ 0 w 1330670"/>
                <a:gd name="T1" fmla="*/ 0 h 468164"/>
                <a:gd name="T2" fmla="*/ 1 w 1330670"/>
                <a:gd name="T3" fmla="*/ 0 h 468164"/>
                <a:gd name="T4" fmla="*/ 1 w 1330670"/>
                <a:gd name="T5" fmla="*/ 0 h 468164"/>
                <a:gd name="T6" fmla="*/ 0 w 1330670"/>
                <a:gd name="T7" fmla="*/ 0 h 468164"/>
                <a:gd name="T8" fmla="*/ 0 w 1330670"/>
                <a:gd name="T9" fmla="*/ 0 h 468164"/>
                <a:gd name="T10" fmla="*/ 0 60000 65536"/>
                <a:gd name="T11" fmla="*/ 0 60000 65536"/>
                <a:gd name="T12" fmla="*/ 0 60000 65536"/>
                <a:gd name="T13" fmla="*/ 0 60000 65536"/>
                <a:gd name="T14" fmla="*/ 0 60000 65536"/>
                <a:gd name="T15" fmla="*/ 0 w 1330670"/>
                <a:gd name="T16" fmla="*/ 0 h 468164"/>
                <a:gd name="T17" fmla="*/ 1330670 w 1330670"/>
                <a:gd name="T18" fmla="*/ 468164 h 468164"/>
              </a:gdLst>
              <a:ahLst/>
              <a:cxnLst>
                <a:cxn ang="T10">
                  <a:pos x="T0" y="T1"/>
                </a:cxn>
                <a:cxn ang="T11">
                  <a:pos x="T2" y="T3"/>
                </a:cxn>
                <a:cxn ang="T12">
                  <a:pos x="T4" y="T5"/>
                </a:cxn>
                <a:cxn ang="T13">
                  <a:pos x="T6" y="T7"/>
                </a:cxn>
                <a:cxn ang="T14">
                  <a:pos x="T8" y="T9"/>
                </a:cxn>
              </a:cxnLst>
              <a:rect l="T15" t="T16" r="T17" b="T18"/>
              <a:pathLst>
                <a:path w="1330670" h="468164">
                  <a:moveTo>
                    <a:pt x="0" y="468164"/>
                  </a:moveTo>
                  <a:lnTo>
                    <a:pt x="1330670" y="468164"/>
                  </a:lnTo>
                  <a:lnTo>
                    <a:pt x="1330670" y="0"/>
                  </a:lnTo>
                  <a:lnTo>
                    <a:pt x="0" y="0"/>
                  </a:lnTo>
                  <a:lnTo>
                    <a:pt x="0" y="468164"/>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6" name="Shape 4071">
              <a:extLst>
                <a:ext uri="{FF2B5EF4-FFF2-40B4-BE49-F238E27FC236}">
                  <a16:creationId xmlns:a16="http://schemas.microsoft.com/office/drawing/2014/main" id="{1F4A5261-C265-8D2E-57B8-878D1804A5FF}"/>
                </a:ext>
              </a:extLst>
            </p:cNvPr>
            <p:cNvSpPr>
              <a:spLocks/>
            </p:cNvSpPr>
            <p:nvPr/>
          </p:nvSpPr>
          <p:spPr bwMode="auto">
            <a:xfrm>
              <a:off x="12433" y="40803"/>
              <a:ext cx="13307" cy="3894"/>
            </a:xfrm>
            <a:custGeom>
              <a:avLst/>
              <a:gdLst>
                <a:gd name="T0" fmla="*/ 0 w 1330670"/>
                <a:gd name="T1" fmla="*/ 0 h 389392"/>
                <a:gd name="T2" fmla="*/ 1 w 1330670"/>
                <a:gd name="T3" fmla="*/ 0 h 389392"/>
                <a:gd name="T4" fmla="*/ 1 w 1330670"/>
                <a:gd name="T5" fmla="*/ 0 h 389392"/>
                <a:gd name="T6" fmla="*/ 0 w 1330670"/>
                <a:gd name="T7" fmla="*/ 0 h 389392"/>
                <a:gd name="T8" fmla="*/ 0 w 1330670"/>
                <a:gd name="T9" fmla="*/ 0 h 389392"/>
                <a:gd name="T10" fmla="*/ 0 60000 65536"/>
                <a:gd name="T11" fmla="*/ 0 60000 65536"/>
                <a:gd name="T12" fmla="*/ 0 60000 65536"/>
                <a:gd name="T13" fmla="*/ 0 60000 65536"/>
                <a:gd name="T14" fmla="*/ 0 60000 65536"/>
                <a:gd name="T15" fmla="*/ 0 w 1330670"/>
                <a:gd name="T16" fmla="*/ 0 h 389392"/>
                <a:gd name="T17" fmla="*/ 1330670 w 1330670"/>
                <a:gd name="T18" fmla="*/ 389392 h 389392"/>
              </a:gdLst>
              <a:ahLst/>
              <a:cxnLst>
                <a:cxn ang="T10">
                  <a:pos x="T0" y="T1"/>
                </a:cxn>
                <a:cxn ang="T11">
                  <a:pos x="T2" y="T3"/>
                </a:cxn>
                <a:cxn ang="T12">
                  <a:pos x="T4" y="T5"/>
                </a:cxn>
                <a:cxn ang="T13">
                  <a:pos x="T6" y="T7"/>
                </a:cxn>
                <a:cxn ang="T14">
                  <a:pos x="T8" y="T9"/>
                </a:cxn>
              </a:cxnLst>
              <a:rect l="T15" t="T16" r="T17" b="T18"/>
              <a:pathLst>
                <a:path w="1330670" h="389392">
                  <a:moveTo>
                    <a:pt x="0" y="389392"/>
                  </a:moveTo>
                  <a:lnTo>
                    <a:pt x="1330670" y="389392"/>
                  </a:lnTo>
                  <a:lnTo>
                    <a:pt x="1330670" y="0"/>
                  </a:lnTo>
                  <a:lnTo>
                    <a:pt x="0" y="0"/>
                  </a:lnTo>
                  <a:lnTo>
                    <a:pt x="0" y="389392"/>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7" name="Shape 4072">
              <a:extLst>
                <a:ext uri="{FF2B5EF4-FFF2-40B4-BE49-F238E27FC236}">
                  <a16:creationId xmlns:a16="http://schemas.microsoft.com/office/drawing/2014/main" id="{1CE0928E-5470-7CE8-50BF-679A5A806AC1}"/>
                </a:ext>
              </a:extLst>
            </p:cNvPr>
            <p:cNvSpPr>
              <a:spLocks/>
            </p:cNvSpPr>
            <p:nvPr/>
          </p:nvSpPr>
          <p:spPr bwMode="auto">
            <a:xfrm>
              <a:off x="19204" y="31221"/>
              <a:ext cx="148" cy="6691"/>
            </a:xfrm>
            <a:custGeom>
              <a:avLst/>
              <a:gdLst>
                <a:gd name="T0" fmla="*/ 0 w 14808"/>
                <a:gd name="T1" fmla="*/ 0 h 669039"/>
                <a:gd name="T2" fmla="*/ 0 w 14808"/>
                <a:gd name="T3" fmla="*/ 1 h 669039"/>
                <a:gd name="T4" fmla="*/ 0 60000 65536"/>
                <a:gd name="T5" fmla="*/ 0 60000 65536"/>
                <a:gd name="T6" fmla="*/ 0 w 14808"/>
                <a:gd name="T7" fmla="*/ 0 h 669039"/>
                <a:gd name="T8" fmla="*/ 14808 w 14808"/>
                <a:gd name="T9" fmla="*/ 669039 h 669039"/>
              </a:gdLst>
              <a:ahLst/>
              <a:cxnLst>
                <a:cxn ang="T4">
                  <a:pos x="T0" y="T1"/>
                </a:cxn>
                <a:cxn ang="T5">
                  <a:pos x="T2" y="T3"/>
                </a:cxn>
              </a:cxnLst>
              <a:rect l="T6" t="T7" r="T8" b="T9"/>
              <a:pathLst>
                <a:path w="14808" h="669039">
                  <a:moveTo>
                    <a:pt x="14808" y="0"/>
                  </a:moveTo>
                  <a:lnTo>
                    <a:pt x="0" y="669039"/>
                  </a:lnTo>
                </a:path>
              </a:pathLst>
            </a:custGeom>
            <a:noFill/>
            <a:ln w="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8" name="Shape 4073">
              <a:extLst>
                <a:ext uri="{FF2B5EF4-FFF2-40B4-BE49-F238E27FC236}">
                  <a16:creationId xmlns:a16="http://schemas.microsoft.com/office/drawing/2014/main" id="{D2623EEE-F188-6BED-157B-30FB80A103D4}"/>
                </a:ext>
              </a:extLst>
            </p:cNvPr>
            <p:cNvSpPr>
              <a:spLocks/>
            </p:cNvSpPr>
            <p:nvPr/>
          </p:nvSpPr>
          <p:spPr bwMode="auto">
            <a:xfrm>
              <a:off x="19204" y="36782"/>
              <a:ext cx="341" cy="1130"/>
            </a:xfrm>
            <a:custGeom>
              <a:avLst/>
              <a:gdLst>
                <a:gd name="T0" fmla="*/ 0 w 34138"/>
                <a:gd name="T1" fmla="*/ 0 h 112933"/>
                <a:gd name="T2" fmla="*/ 0 w 34138"/>
                <a:gd name="T3" fmla="*/ 0 h 112933"/>
                <a:gd name="T4" fmla="*/ 0 60000 65536"/>
                <a:gd name="T5" fmla="*/ 0 60000 65536"/>
                <a:gd name="T6" fmla="*/ 0 w 34138"/>
                <a:gd name="T7" fmla="*/ 0 h 112933"/>
                <a:gd name="T8" fmla="*/ 34138 w 34138"/>
                <a:gd name="T9" fmla="*/ 112933 h 112933"/>
              </a:gdLst>
              <a:ahLst/>
              <a:cxnLst>
                <a:cxn ang="T4">
                  <a:pos x="T0" y="T1"/>
                </a:cxn>
                <a:cxn ang="T5">
                  <a:pos x="T2" y="T3"/>
                </a:cxn>
              </a:cxnLst>
              <a:rect l="T6" t="T7" r="T8" b="T9"/>
              <a:pathLst>
                <a:path w="34138" h="112933">
                  <a:moveTo>
                    <a:pt x="0" y="112933"/>
                  </a:moveTo>
                  <a:lnTo>
                    <a:pt x="34138" y="0"/>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9" name="Shape 4074">
              <a:extLst>
                <a:ext uri="{FF2B5EF4-FFF2-40B4-BE49-F238E27FC236}">
                  <a16:creationId xmlns:a16="http://schemas.microsoft.com/office/drawing/2014/main" id="{8BE7BE93-F7D9-9128-77E0-EA439382DE13}"/>
                </a:ext>
              </a:extLst>
            </p:cNvPr>
            <p:cNvSpPr>
              <a:spLocks/>
            </p:cNvSpPr>
            <p:nvPr/>
          </p:nvSpPr>
          <p:spPr bwMode="auto">
            <a:xfrm>
              <a:off x="18906" y="36782"/>
              <a:ext cx="298" cy="1130"/>
            </a:xfrm>
            <a:custGeom>
              <a:avLst/>
              <a:gdLst>
                <a:gd name="T0" fmla="*/ 0 w 29793"/>
                <a:gd name="T1" fmla="*/ 0 h 112933"/>
                <a:gd name="T2" fmla="*/ 0 w 29793"/>
                <a:gd name="T3" fmla="*/ 0 h 112933"/>
                <a:gd name="T4" fmla="*/ 0 60000 65536"/>
                <a:gd name="T5" fmla="*/ 0 60000 65536"/>
                <a:gd name="T6" fmla="*/ 0 w 29793"/>
                <a:gd name="T7" fmla="*/ 0 h 112933"/>
                <a:gd name="T8" fmla="*/ 29793 w 29793"/>
                <a:gd name="T9" fmla="*/ 112933 h 112933"/>
              </a:gdLst>
              <a:ahLst/>
              <a:cxnLst>
                <a:cxn ang="T4">
                  <a:pos x="T0" y="T1"/>
                </a:cxn>
                <a:cxn ang="T5">
                  <a:pos x="T2" y="T3"/>
                </a:cxn>
              </a:cxnLst>
              <a:rect l="T6" t="T7" r="T8" b="T9"/>
              <a:pathLst>
                <a:path w="29793" h="112933">
                  <a:moveTo>
                    <a:pt x="29793" y="112933"/>
                  </a:moveTo>
                  <a:lnTo>
                    <a:pt x="0" y="0"/>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0" name="Shape 58076">
              <a:extLst>
                <a:ext uri="{FF2B5EF4-FFF2-40B4-BE49-F238E27FC236}">
                  <a16:creationId xmlns:a16="http://schemas.microsoft.com/office/drawing/2014/main" id="{D5A61849-4135-755D-C613-02881BBD6B37}"/>
                </a:ext>
              </a:extLst>
            </p:cNvPr>
            <p:cNvSpPr>
              <a:spLocks/>
            </p:cNvSpPr>
            <p:nvPr/>
          </p:nvSpPr>
          <p:spPr bwMode="auto">
            <a:xfrm>
              <a:off x="35343" y="7882"/>
              <a:ext cx="10410" cy="6567"/>
            </a:xfrm>
            <a:custGeom>
              <a:avLst/>
              <a:gdLst>
                <a:gd name="T0" fmla="*/ 0 w 1041074"/>
                <a:gd name="T1" fmla="*/ 0 h 656694"/>
                <a:gd name="T2" fmla="*/ 1 w 1041074"/>
                <a:gd name="T3" fmla="*/ 0 h 656694"/>
                <a:gd name="T4" fmla="*/ 1 w 1041074"/>
                <a:gd name="T5" fmla="*/ 1 h 656694"/>
                <a:gd name="T6" fmla="*/ 0 w 1041074"/>
                <a:gd name="T7" fmla="*/ 1 h 656694"/>
                <a:gd name="T8" fmla="*/ 0 w 1041074"/>
                <a:gd name="T9" fmla="*/ 0 h 656694"/>
                <a:gd name="T10" fmla="*/ 0 60000 65536"/>
                <a:gd name="T11" fmla="*/ 0 60000 65536"/>
                <a:gd name="T12" fmla="*/ 0 60000 65536"/>
                <a:gd name="T13" fmla="*/ 0 60000 65536"/>
                <a:gd name="T14" fmla="*/ 0 60000 65536"/>
                <a:gd name="T15" fmla="*/ 0 w 1041074"/>
                <a:gd name="T16" fmla="*/ 0 h 656694"/>
                <a:gd name="T17" fmla="*/ 1041074 w 1041074"/>
                <a:gd name="T18" fmla="*/ 656694 h 656694"/>
              </a:gdLst>
              <a:ahLst/>
              <a:cxnLst>
                <a:cxn ang="T10">
                  <a:pos x="T0" y="T1"/>
                </a:cxn>
                <a:cxn ang="T11">
                  <a:pos x="T2" y="T3"/>
                </a:cxn>
                <a:cxn ang="T12">
                  <a:pos x="T4" y="T5"/>
                </a:cxn>
                <a:cxn ang="T13">
                  <a:pos x="T6" y="T7"/>
                </a:cxn>
                <a:cxn ang="T14">
                  <a:pos x="T8" y="T9"/>
                </a:cxn>
              </a:cxnLst>
              <a:rect l="T15" t="T16" r="T17" b="T18"/>
              <a:pathLst>
                <a:path w="1041074" h="656694">
                  <a:moveTo>
                    <a:pt x="0" y="0"/>
                  </a:moveTo>
                  <a:lnTo>
                    <a:pt x="1041074" y="0"/>
                  </a:lnTo>
                  <a:lnTo>
                    <a:pt x="1041074" y="656694"/>
                  </a:lnTo>
                  <a:lnTo>
                    <a:pt x="0" y="656694"/>
                  </a:lnTo>
                  <a:lnTo>
                    <a:pt x="0" y="0"/>
                  </a:lnTo>
                </a:path>
              </a:pathLst>
            </a:custGeom>
            <a:solidFill>
              <a:srgbClr val="FFFFCC"/>
            </a:solidFill>
            <a:ln w="2145">
              <a:solidFill>
                <a:srgbClr val="990033"/>
              </a:solidFill>
              <a:round/>
              <a:headEnd/>
              <a:tailEnd/>
            </a:ln>
          </p:spPr>
          <p:txBody>
            <a:bodyPr rot="0" vert="horz" wrap="square" lIns="91440" tIns="45720" rIns="91440" bIns="45720" anchor="t" anchorCtr="0" upright="1">
              <a:noAutofit/>
            </a:bodyPr>
            <a:lstStyle/>
            <a:p>
              <a:endParaRPr lang="en-IN"/>
            </a:p>
          </p:txBody>
        </p:sp>
        <p:sp>
          <p:nvSpPr>
            <p:cNvPr id="31" name="Rectangle 30">
              <a:extLst>
                <a:ext uri="{FF2B5EF4-FFF2-40B4-BE49-F238E27FC236}">
                  <a16:creationId xmlns:a16="http://schemas.microsoft.com/office/drawing/2014/main" id="{E4B9E90B-0599-D377-31AD-0D8085095AD6}"/>
                </a:ext>
              </a:extLst>
            </p:cNvPr>
            <p:cNvSpPr>
              <a:spLocks noChangeArrowheads="1"/>
            </p:cNvSpPr>
            <p:nvPr/>
          </p:nvSpPr>
          <p:spPr bwMode="auto">
            <a:xfrm>
              <a:off x="38067" y="8291"/>
              <a:ext cx="6923" cy="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Preprocessing</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2" name="Shape 4077">
              <a:extLst>
                <a:ext uri="{FF2B5EF4-FFF2-40B4-BE49-F238E27FC236}">
                  <a16:creationId xmlns:a16="http://schemas.microsoft.com/office/drawing/2014/main" id="{C110317E-E5B7-6E73-1E44-CC3AC657F98B}"/>
                </a:ext>
              </a:extLst>
            </p:cNvPr>
            <p:cNvSpPr>
              <a:spLocks/>
            </p:cNvSpPr>
            <p:nvPr/>
          </p:nvSpPr>
          <p:spPr bwMode="auto">
            <a:xfrm>
              <a:off x="35343" y="9957"/>
              <a:ext cx="10410" cy="4492"/>
            </a:xfrm>
            <a:custGeom>
              <a:avLst/>
              <a:gdLst>
                <a:gd name="T0" fmla="*/ 0 w 1041074"/>
                <a:gd name="T1" fmla="*/ 0 h 449183"/>
                <a:gd name="T2" fmla="*/ 1 w 1041074"/>
                <a:gd name="T3" fmla="*/ 0 h 449183"/>
                <a:gd name="T4" fmla="*/ 1 w 1041074"/>
                <a:gd name="T5" fmla="*/ 0 h 449183"/>
                <a:gd name="T6" fmla="*/ 0 w 1041074"/>
                <a:gd name="T7" fmla="*/ 0 h 449183"/>
                <a:gd name="T8" fmla="*/ 0 w 1041074"/>
                <a:gd name="T9" fmla="*/ 0 h 449183"/>
                <a:gd name="T10" fmla="*/ 0 60000 65536"/>
                <a:gd name="T11" fmla="*/ 0 60000 65536"/>
                <a:gd name="T12" fmla="*/ 0 60000 65536"/>
                <a:gd name="T13" fmla="*/ 0 60000 65536"/>
                <a:gd name="T14" fmla="*/ 0 60000 65536"/>
                <a:gd name="T15" fmla="*/ 0 w 1041074"/>
                <a:gd name="T16" fmla="*/ 0 h 449183"/>
                <a:gd name="T17" fmla="*/ 1041074 w 1041074"/>
                <a:gd name="T18" fmla="*/ 449183 h 449183"/>
              </a:gdLst>
              <a:ahLst/>
              <a:cxnLst>
                <a:cxn ang="T10">
                  <a:pos x="T0" y="T1"/>
                </a:cxn>
                <a:cxn ang="T11">
                  <a:pos x="T2" y="T3"/>
                </a:cxn>
                <a:cxn ang="T12">
                  <a:pos x="T4" y="T5"/>
                </a:cxn>
                <a:cxn ang="T13">
                  <a:pos x="T6" y="T7"/>
                </a:cxn>
                <a:cxn ang="T14">
                  <a:pos x="T8" y="T9"/>
                </a:cxn>
              </a:cxnLst>
              <a:rect l="T15" t="T16" r="T17" b="T18"/>
              <a:pathLst>
                <a:path w="1041074" h="449183">
                  <a:moveTo>
                    <a:pt x="0" y="449183"/>
                  </a:moveTo>
                  <a:lnTo>
                    <a:pt x="1041074" y="449183"/>
                  </a:lnTo>
                  <a:lnTo>
                    <a:pt x="1041074" y="0"/>
                  </a:lnTo>
                  <a:lnTo>
                    <a:pt x="0" y="0"/>
                  </a:lnTo>
                  <a:lnTo>
                    <a:pt x="0" y="449183"/>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3" name="Shape 4078">
              <a:extLst>
                <a:ext uri="{FF2B5EF4-FFF2-40B4-BE49-F238E27FC236}">
                  <a16:creationId xmlns:a16="http://schemas.microsoft.com/office/drawing/2014/main" id="{0429441D-4AA6-7FA7-9334-492F533BAF2C}"/>
                </a:ext>
              </a:extLst>
            </p:cNvPr>
            <p:cNvSpPr>
              <a:spLocks/>
            </p:cNvSpPr>
            <p:nvPr/>
          </p:nvSpPr>
          <p:spPr bwMode="auto">
            <a:xfrm>
              <a:off x="35343" y="10742"/>
              <a:ext cx="10410" cy="3707"/>
            </a:xfrm>
            <a:custGeom>
              <a:avLst/>
              <a:gdLst>
                <a:gd name="T0" fmla="*/ 0 w 1041074"/>
                <a:gd name="T1" fmla="*/ 0 h 370737"/>
                <a:gd name="T2" fmla="*/ 1 w 1041074"/>
                <a:gd name="T3" fmla="*/ 0 h 370737"/>
                <a:gd name="T4" fmla="*/ 1 w 1041074"/>
                <a:gd name="T5" fmla="*/ 0 h 370737"/>
                <a:gd name="T6" fmla="*/ 0 w 1041074"/>
                <a:gd name="T7" fmla="*/ 0 h 370737"/>
                <a:gd name="T8" fmla="*/ 0 w 1041074"/>
                <a:gd name="T9" fmla="*/ 0 h 370737"/>
                <a:gd name="T10" fmla="*/ 0 60000 65536"/>
                <a:gd name="T11" fmla="*/ 0 60000 65536"/>
                <a:gd name="T12" fmla="*/ 0 60000 65536"/>
                <a:gd name="T13" fmla="*/ 0 60000 65536"/>
                <a:gd name="T14" fmla="*/ 0 60000 65536"/>
                <a:gd name="T15" fmla="*/ 0 w 1041074"/>
                <a:gd name="T16" fmla="*/ 0 h 370737"/>
                <a:gd name="T17" fmla="*/ 1041074 w 1041074"/>
                <a:gd name="T18" fmla="*/ 370737 h 370737"/>
              </a:gdLst>
              <a:ahLst/>
              <a:cxnLst>
                <a:cxn ang="T10">
                  <a:pos x="T0" y="T1"/>
                </a:cxn>
                <a:cxn ang="T11">
                  <a:pos x="T2" y="T3"/>
                </a:cxn>
                <a:cxn ang="T12">
                  <a:pos x="T4" y="T5"/>
                </a:cxn>
                <a:cxn ang="T13">
                  <a:pos x="T6" y="T7"/>
                </a:cxn>
                <a:cxn ang="T14">
                  <a:pos x="T8" y="T9"/>
                </a:cxn>
              </a:cxnLst>
              <a:rect l="T15" t="T16" r="T17" b="T18"/>
              <a:pathLst>
                <a:path w="1041074" h="370737">
                  <a:moveTo>
                    <a:pt x="0" y="370737"/>
                  </a:moveTo>
                  <a:lnTo>
                    <a:pt x="1041074" y="370737"/>
                  </a:lnTo>
                  <a:lnTo>
                    <a:pt x="1041074" y="0"/>
                  </a:lnTo>
                  <a:lnTo>
                    <a:pt x="0" y="0"/>
                  </a:lnTo>
                  <a:lnTo>
                    <a:pt x="0" y="370737"/>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4" name="Shape 4079">
              <a:extLst>
                <a:ext uri="{FF2B5EF4-FFF2-40B4-BE49-F238E27FC236}">
                  <a16:creationId xmlns:a16="http://schemas.microsoft.com/office/drawing/2014/main" id="{0B6FD926-6F87-1E4A-EB38-9556C7400F3B}"/>
                </a:ext>
              </a:extLst>
            </p:cNvPr>
            <p:cNvSpPr>
              <a:spLocks/>
            </p:cNvSpPr>
            <p:nvPr/>
          </p:nvSpPr>
          <p:spPr bwMode="auto">
            <a:xfrm>
              <a:off x="40772" y="14542"/>
              <a:ext cx="553" cy="8701"/>
            </a:xfrm>
            <a:custGeom>
              <a:avLst/>
              <a:gdLst>
                <a:gd name="T0" fmla="*/ 0 w 55330"/>
                <a:gd name="T1" fmla="*/ 0 h 870149"/>
                <a:gd name="T2" fmla="*/ 0 w 55330"/>
                <a:gd name="T3" fmla="*/ 1 h 870149"/>
                <a:gd name="T4" fmla="*/ 0 60000 65536"/>
                <a:gd name="T5" fmla="*/ 0 60000 65536"/>
                <a:gd name="T6" fmla="*/ 0 w 55330"/>
                <a:gd name="T7" fmla="*/ 0 h 870149"/>
                <a:gd name="T8" fmla="*/ 55330 w 55330"/>
                <a:gd name="T9" fmla="*/ 870149 h 870149"/>
              </a:gdLst>
              <a:ahLst/>
              <a:cxnLst>
                <a:cxn ang="T4">
                  <a:pos x="T0" y="T1"/>
                </a:cxn>
                <a:cxn ang="T5">
                  <a:pos x="T2" y="T3"/>
                </a:cxn>
              </a:cxnLst>
              <a:rect l="T6" t="T7" r="T8" b="T9"/>
              <a:pathLst>
                <a:path w="55330" h="870149">
                  <a:moveTo>
                    <a:pt x="0" y="0"/>
                  </a:moveTo>
                  <a:lnTo>
                    <a:pt x="55330" y="870149"/>
                  </a:lnTo>
                </a:path>
              </a:pathLst>
            </a:custGeom>
            <a:noFill/>
            <a:ln w="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5" name="Shape 4080">
              <a:extLst>
                <a:ext uri="{FF2B5EF4-FFF2-40B4-BE49-F238E27FC236}">
                  <a16:creationId xmlns:a16="http://schemas.microsoft.com/office/drawing/2014/main" id="{6051B795-BB5D-EA3D-08E7-12409E4C7A48}"/>
                </a:ext>
              </a:extLst>
            </p:cNvPr>
            <p:cNvSpPr>
              <a:spLocks/>
            </p:cNvSpPr>
            <p:nvPr/>
          </p:nvSpPr>
          <p:spPr bwMode="auto">
            <a:xfrm>
              <a:off x="41325" y="22082"/>
              <a:ext cx="256" cy="1161"/>
            </a:xfrm>
            <a:custGeom>
              <a:avLst/>
              <a:gdLst>
                <a:gd name="T0" fmla="*/ 0 w 25537"/>
                <a:gd name="T1" fmla="*/ 0 h 116133"/>
                <a:gd name="T2" fmla="*/ 0 w 25537"/>
                <a:gd name="T3" fmla="*/ 0 h 116133"/>
                <a:gd name="T4" fmla="*/ 0 60000 65536"/>
                <a:gd name="T5" fmla="*/ 0 60000 65536"/>
                <a:gd name="T6" fmla="*/ 0 w 25537"/>
                <a:gd name="T7" fmla="*/ 0 h 116133"/>
                <a:gd name="T8" fmla="*/ 25537 w 25537"/>
                <a:gd name="T9" fmla="*/ 116133 h 116133"/>
              </a:gdLst>
              <a:ahLst/>
              <a:cxnLst>
                <a:cxn ang="T4">
                  <a:pos x="T0" y="T1"/>
                </a:cxn>
                <a:cxn ang="T5">
                  <a:pos x="T2" y="T3"/>
                </a:cxn>
              </a:cxnLst>
              <a:rect l="T6" t="T7" r="T8" b="T9"/>
              <a:pathLst>
                <a:path w="25537" h="116133">
                  <a:moveTo>
                    <a:pt x="0" y="116133"/>
                  </a:moveTo>
                  <a:lnTo>
                    <a:pt x="25537" y="0"/>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6" name="Shape 4081">
              <a:extLst>
                <a:ext uri="{FF2B5EF4-FFF2-40B4-BE49-F238E27FC236}">
                  <a16:creationId xmlns:a16="http://schemas.microsoft.com/office/drawing/2014/main" id="{B1179C16-ADC0-DEBD-7505-FF36AB841BA0}"/>
                </a:ext>
              </a:extLst>
            </p:cNvPr>
            <p:cNvSpPr>
              <a:spLocks/>
            </p:cNvSpPr>
            <p:nvPr/>
          </p:nvSpPr>
          <p:spPr bwMode="auto">
            <a:xfrm>
              <a:off x="40941" y="22142"/>
              <a:ext cx="384" cy="1101"/>
            </a:xfrm>
            <a:custGeom>
              <a:avLst/>
              <a:gdLst>
                <a:gd name="T0" fmla="*/ 0 w 38394"/>
                <a:gd name="T1" fmla="*/ 0 h 110124"/>
                <a:gd name="T2" fmla="*/ 0 w 38394"/>
                <a:gd name="T3" fmla="*/ 0 h 110124"/>
                <a:gd name="T4" fmla="*/ 0 60000 65536"/>
                <a:gd name="T5" fmla="*/ 0 60000 65536"/>
                <a:gd name="T6" fmla="*/ 0 w 38394"/>
                <a:gd name="T7" fmla="*/ 0 h 110124"/>
                <a:gd name="T8" fmla="*/ 38394 w 38394"/>
                <a:gd name="T9" fmla="*/ 110124 h 110124"/>
              </a:gdLst>
              <a:ahLst/>
              <a:cxnLst>
                <a:cxn ang="T4">
                  <a:pos x="T0" y="T1"/>
                </a:cxn>
                <a:cxn ang="T5">
                  <a:pos x="T2" y="T3"/>
                </a:cxn>
              </a:cxnLst>
              <a:rect l="T6" t="T7" r="T8" b="T9"/>
              <a:pathLst>
                <a:path w="38394" h="110124">
                  <a:moveTo>
                    <a:pt x="38394" y="110124"/>
                  </a:moveTo>
                  <a:lnTo>
                    <a:pt x="0" y="0"/>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7" name="Shape 4082">
              <a:extLst>
                <a:ext uri="{FF2B5EF4-FFF2-40B4-BE49-F238E27FC236}">
                  <a16:creationId xmlns:a16="http://schemas.microsoft.com/office/drawing/2014/main" id="{7109F55F-90E2-9173-0F13-ADF9D47F61E9}"/>
                </a:ext>
              </a:extLst>
            </p:cNvPr>
            <p:cNvSpPr>
              <a:spLocks/>
            </p:cNvSpPr>
            <p:nvPr/>
          </p:nvSpPr>
          <p:spPr bwMode="auto">
            <a:xfrm>
              <a:off x="25952" y="27514"/>
              <a:ext cx="5153" cy="126"/>
            </a:xfrm>
            <a:custGeom>
              <a:avLst/>
              <a:gdLst>
                <a:gd name="T0" fmla="*/ 1 w 515261"/>
                <a:gd name="T1" fmla="*/ 0 h 12671"/>
                <a:gd name="T2" fmla="*/ 0 w 515261"/>
                <a:gd name="T3" fmla="*/ 0 h 12671"/>
                <a:gd name="T4" fmla="*/ 0 60000 65536"/>
                <a:gd name="T5" fmla="*/ 0 60000 65536"/>
                <a:gd name="T6" fmla="*/ 0 w 515261"/>
                <a:gd name="T7" fmla="*/ 0 h 12671"/>
                <a:gd name="T8" fmla="*/ 515261 w 515261"/>
                <a:gd name="T9" fmla="*/ 12671 h 12671"/>
              </a:gdLst>
              <a:ahLst/>
              <a:cxnLst>
                <a:cxn ang="T4">
                  <a:pos x="T0" y="T1"/>
                </a:cxn>
                <a:cxn ang="T5">
                  <a:pos x="T2" y="T3"/>
                </a:cxn>
              </a:cxnLst>
              <a:rect l="T6" t="T7" r="T8" b="T9"/>
              <a:pathLst>
                <a:path w="515261" h="12671">
                  <a:moveTo>
                    <a:pt x="515261" y="0"/>
                  </a:moveTo>
                  <a:lnTo>
                    <a:pt x="0" y="12671"/>
                  </a:lnTo>
                </a:path>
              </a:pathLst>
            </a:custGeom>
            <a:noFill/>
            <a:ln w="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8" name="Shape 4083">
              <a:extLst>
                <a:ext uri="{FF2B5EF4-FFF2-40B4-BE49-F238E27FC236}">
                  <a16:creationId xmlns:a16="http://schemas.microsoft.com/office/drawing/2014/main" id="{5E5DA1AD-D702-C9DB-31B2-BDC1D40C588D}"/>
                </a:ext>
              </a:extLst>
            </p:cNvPr>
            <p:cNvSpPr>
              <a:spLocks/>
            </p:cNvSpPr>
            <p:nvPr/>
          </p:nvSpPr>
          <p:spPr bwMode="auto">
            <a:xfrm>
              <a:off x="25952" y="27640"/>
              <a:ext cx="767" cy="441"/>
            </a:xfrm>
            <a:custGeom>
              <a:avLst/>
              <a:gdLst>
                <a:gd name="T0" fmla="*/ 0 w 76611"/>
                <a:gd name="T1" fmla="*/ 0 h 44024"/>
                <a:gd name="T2" fmla="*/ 0 w 76611"/>
                <a:gd name="T3" fmla="*/ 0 h 44024"/>
                <a:gd name="T4" fmla="*/ 0 60000 65536"/>
                <a:gd name="T5" fmla="*/ 0 60000 65536"/>
                <a:gd name="T6" fmla="*/ 0 w 76611"/>
                <a:gd name="T7" fmla="*/ 0 h 44024"/>
                <a:gd name="T8" fmla="*/ 76611 w 76611"/>
                <a:gd name="T9" fmla="*/ 44024 h 44024"/>
              </a:gdLst>
              <a:ahLst/>
              <a:cxnLst>
                <a:cxn ang="T4">
                  <a:pos x="T0" y="T1"/>
                </a:cxn>
                <a:cxn ang="T5">
                  <a:pos x="T2" y="T3"/>
                </a:cxn>
              </a:cxnLst>
              <a:rect l="T6" t="T7" r="T8" b="T9"/>
              <a:pathLst>
                <a:path w="76611" h="44024">
                  <a:moveTo>
                    <a:pt x="0" y="0"/>
                  </a:moveTo>
                  <a:lnTo>
                    <a:pt x="76611" y="44024"/>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9" name="Shape 4084">
              <a:extLst>
                <a:ext uri="{FF2B5EF4-FFF2-40B4-BE49-F238E27FC236}">
                  <a16:creationId xmlns:a16="http://schemas.microsoft.com/office/drawing/2014/main" id="{B6F15283-4287-E349-F748-09CA26F80EB1}"/>
                </a:ext>
              </a:extLst>
            </p:cNvPr>
            <p:cNvSpPr>
              <a:spLocks/>
            </p:cNvSpPr>
            <p:nvPr/>
          </p:nvSpPr>
          <p:spPr bwMode="auto">
            <a:xfrm>
              <a:off x="25952" y="27138"/>
              <a:ext cx="767" cy="502"/>
            </a:xfrm>
            <a:custGeom>
              <a:avLst/>
              <a:gdLst>
                <a:gd name="T0" fmla="*/ 0 w 76611"/>
                <a:gd name="T1" fmla="*/ 0 h 50294"/>
                <a:gd name="T2" fmla="*/ 0 w 76611"/>
                <a:gd name="T3" fmla="*/ 0 h 50294"/>
                <a:gd name="T4" fmla="*/ 0 60000 65536"/>
                <a:gd name="T5" fmla="*/ 0 60000 65536"/>
                <a:gd name="T6" fmla="*/ 0 w 76611"/>
                <a:gd name="T7" fmla="*/ 0 h 50294"/>
                <a:gd name="T8" fmla="*/ 76611 w 76611"/>
                <a:gd name="T9" fmla="*/ 50294 h 50294"/>
              </a:gdLst>
              <a:ahLst/>
              <a:cxnLst>
                <a:cxn ang="T4">
                  <a:pos x="T0" y="T1"/>
                </a:cxn>
                <a:cxn ang="T5">
                  <a:pos x="T2" y="T3"/>
                </a:cxn>
              </a:cxnLst>
              <a:rect l="T6" t="T7" r="T8" b="T9"/>
              <a:pathLst>
                <a:path w="76611" h="50294">
                  <a:moveTo>
                    <a:pt x="0" y="50294"/>
                  </a:moveTo>
                  <a:lnTo>
                    <a:pt x="76611" y="0"/>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0" name="Shape 4085">
              <a:extLst>
                <a:ext uri="{FF2B5EF4-FFF2-40B4-BE49-F238E27FC236}">
                  <a16:creationId xmlns:a16="http://schemas.microsoft.com/office/drawing/2014/main" id="{5E6BD006-4197-6477-5382-57358AA0085D}"/>
                </a:ext>
              </a:extLst>
            </p:cNvPr>
            <p:cNvSpPr>
              <a:spLocks/>
            </p:cNvSpPr>
            <p:nvPr/>
          </p:nvSpPr>
          <p:spPr bwMode="auto">
            <a:xfrm>
              <a:off x="29998" y="11213"/>
              <a:ext cx="5323" cy="0"/>
            </a:xfrm>
            <a:custGeom>
              <a:avLst/>
              <a:gdLst>
                <a:gd name="T0" fmla="*/ 0 w 532286"/>
                <a:gd name="T1" fmla="*/ 1 w 532286"/>
                <a:gd name="T2" fmla="*/ 0 60000 65536"/>
                <a:gd name="T3" fmla="*/ 0 60000 65536"/>
                <a:gd name="T4" fmla="*/ 0 w 532286"/>
                <a:gd name="T5" fmla="*/ 532286 w 532286"/>
              </a:gdLst>
              <a:ahLst/>
              <a:cxnLst>
                <a:cxn ang="T2">
                  <a:pos x="T0" y="0"/>
                </a:cxn>
                <a:cxn ang="T3">
                  <a:pos x="T1" y="0"/>
                </a:cxn>
              </a:cxnLst>
              <a:rect l="T4" t="0" r="T5" b="0"/>
              <a:pathLst>
                <a:path w="532286">
                  <a:moveTo>
                    <a:pt x="0" y="0"/>
                  </a:moveTo>
                  <a:lnTo>
                    <a:pt x="532286" y="0"/>
                  </a:lnTo>
                </a:path>
              </a:pathLst>
            </a:custGeom>
            <a:noFill/>
            <a:ln w="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1" name="Shape 4086">
              <a:extLst>
                <a:ext uri="{FF2B5EF4-FFF2-40B4-BE49-F238E27FC236}">
                  <a16:creationId xmlns:a16="http://schemas.microsoft.com/office/drawing/2014/main" id="{F3F6917A-3816-04DC-9B1C-83A4E9016CCE}"/>
                </a:ext>
              </a:extLst>
            </p:cNvPr>
            <p:cNvSpPr>
              <a:spLocks/>
            </p:cNvSpPr>
            <p:nvPr/>
          </p:nvSpPr>
          <p:spPr bwMode="auto">
            <a:xfrm>
              <a:off x="34555" y="11213"/>
              <a:ext cx="766" cy="472"/>
            </a:xfrm>
            <a:custGeom>
              <a:avLst/>
              <a:gdLst>
                <a:gd name="T0" fmla="*/ 0 w 76611"/>
                <a:gd name="T1" fmla="*/ 0 h 47159"/>
                <a:gd name="T2" fmla="*/ 0 w 76611"/>
                <a:gd name="T3" fmla="*/ 0 h 47159"/>
                <a:gd name="T4" fmla="*/ 0 60000 65536"/>
                <a:gd name="T5" fmla="*/ 0 60000 65536"/>
                <a:gd name="T6" fmla="*/ 0 w 76611"/>
                <a:gd name="T7" fmla="*/ 0 h 47159"/>
                <a:gd name="T8" fmla="*/ 76611 w 76611"/>
                <a:gd name="T9" fmla="*/ 47159 h 47159"/>
              </a:gdLst>
              <a:ahLst/>
              <a:cxnLst>
                <a:cxn ang="T4">
                  <a:pos x="T0" y="T1"/>
                </a:cxn>
                <a:cxn ang="T5">
                  <a:pos x="T2" y="T3"/>
                </a:cxn>
              </a:cxnLst>
              <a:rect l="T6" t="T7" r="T8" b="T9"/>
              <a:pathLst>
                <a:path w="76611" h="47159">
                  <a:moveTo>
                    <a:pt x="76611" y="0"/>
                  </a:moveTo>
                  <a:lnTo>
                    <a:pt x="0" y="47159"/>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2" name="Shape 4087">
              <a:extLst>
                <a:ext uri="{FF2B5EF4-FFF2-40B4-BE49-F238E27FC236}">
                  <a16:creationId xmlns:a16="http://schemas.microsoft.com/office/drawing/2014/main" id="{0EE3649F-73FA-1106-535A-4580C4CB3D7D}"/>
                </a:ext>
              </a:extLst>
            </p:cNvPr>
            <p:cNvSpPr>
              <a:spLocks/>
            </p:cNvSpPr>
            <p:nvPr/>
          </p:nvSpPr>
          <p:spPr bwMode="auto">
            <a:xfrm>
              <a:off x="34555" y="10742"/>
              <a:ext cx="766" cy="471"/>
            </a:xfrm>
            <a:custGeom>
              <a:avLst/>
              <a:gdLst>
                <a:gd name="T0" fmla="*/ 0 w 76611"/>
                <a:gd name="T1" fmla="*/ 0 h 47158"/>
                <a:gd name="T2" fmla="*/ 0 w 76611"/>
                <a:gd name="T3" fmla="*/ 0 h 47158"/>
                <a:gd name="T4" fmla="*/ 0 60000 65536"/>
                <a:gd name="T5" fmla="*/ 0 60000 65536"/>
                <a:gd name="T6" fmla="*/ 0 w 76611"/>
                <a:gd name="T7" fmla="*/ 0 h 47158"/>
                <a:gd name="T8" fmla="*/ 76611 w 76611"/>
                <a:gd name="T9" fmla="*/ 47158 h 47158"/>
              </a:gdLst>
              <a:ahLst/>
              <a:cxnLst>
                <a:cxn ang="T4">
                  <a:pos x="T0" y="T1"/>
                </a:cxn>
                <a:cxn ang="T5">
                  <a:pos x="T2" y="T3"/>
                </a:cxn>
              </a:cxnLst>
              <a:rect l="T6" t="T7" r="T8" b="T9"/>
              <a:pathLst>
                <a:path w="76611" h="47158">
                  <a:moveTo>
                    <a:pt x="76611" y="47158"/>
                  </a:moveTo>
                  <a:lnTo>
                    <a:pt x="0" y="0"/>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3" name="Shape 58077">
              <a:extLst>
                <a:ext uri="{FF2B5EF4-FFF2-40B4-BE49-F238E27FC236}">
                  <a16:creationId xmlns:a16="http://schemas.microsoft.com/office/drawing/2014/main" id="{BDF3BBF8-2BB9-3EAD-E095-F4285E384B5F}"/>
                </a:ext>
              </a:extLst>
            </p:cNvPr>
            <p:cNvSpPr>
              <a:spLocks/>
            </p:cNvSpPr>
            <p:nvPr/>
          </p:nvSpPr>
          <p:spPr bwMode="auto">
            <a:xfrm>
              <a:off x="660" y="0"/>
              <a:ext cx="11644" cy="4241"/>
            </a:xfrm>
            <a:custGeom>
              <a:avLst/>
              <a:gdLst>
                <a:gd name="T0" fmla="*/ 0 w 1164413"/>
                <a:gd name="T1" fmla="*/ 0 h 424193"/>
                <a:gd name="T2" fmla="*/ 1 w 1164413"/>
                <a:gd name="T3" fmla="*/ 0 h 424193"/>
                <a:gd name="T4" fmla="*/ 1 w 1164413"/>
                <a:gd name="T5" fmla="*/ 0 h 424193"/>
                <a:gd name="T6" fmla="*/ 0 w 1164413"/>
                <a:gd name="T7" fmla="*/ 0 h 424193"/>
                <a:gd name="T8" fmla="*/ 0 w 1164413"/>
                <a:gd name="T9" fmla="*/ 0 h 424193"/>
                <a:gd name="T10" fmla="*/ 0 60000 65536"/>
                <a:gd name="T11" fmla="*/ 0 60000 65536"/>
                <a:gd name="T12" fmla="*/ 0 60000 65536"/>
                <a:gd name="T13" fmla="*/ 0 60000 65536"/>
                <a:gd name="T14" fmla="*/ 0 60000 65536"/>
                <a:gd name="T15" fmla="*/ 0 w 1164413"/>
                <a:gd name="T16" fmla="*/ 0 h 424193"/>
                <a:gd name="T17" fmla="*/ 1164413 w 1164413"/>
                <a:gd name="T18" fmla="*/ 424193 h 424193"/>
              </a:gdLst>
              <a:ahLst/>
              <a:cxnLst>
                <a:cxn ang="T10">
                  <a:pos x="T0" y="T1"/>
                </a:cxn>
                <a:cxn ang="T11">
                  <a:pos x="T2" y="T3"/>
                </a:cxn>
                <a:cxn ang="T12">
                  <a:pos x="T4" y="T5"/>
                </a:cxn>
                <a:cxn ang="T13">
                  <a:pos x="T6" y="T7"/>
                </a:cxn>
                <a:cxn ang="T14">
                  <a:pos x="T8" y="T9"/>
                </a:cxn>
              </a:cxnLst>
              <a:rect l="T15" t="T16" r="T17" b="T18"/>
              <a:pathLst>
                <a:path w="1164413" h="424193">
                  <a:moveTo>
                    <a:pt x="0" y="0"/>
                  </a:moveTo>
                  <a:lnTo>
                    <a:pt x="1164413" y="0"/>
                  </a:lnTo>
                  <a:lnTo>
                    <a:pt x="1164413" y="424193"/>
                  </a:lnTo>
                  <a:lnTo>
                    <a:pt x="0" y="424193"/>
                  </a:lnTo>
                  <a:lnTo>
                    <a:pt x="0" y="0"/>
                  </a:lnTo>
                </a:path>
              </a:pathLst>
            </a:custGeom>
            <a:solidFill>
              <a:srgbClr val="FFFFCC"/>
            </a:solidFill>
            <a:ln w="2145">
              <a:solidFill>
                <a:srgbClr val="990033"/>
              </a:solidFill>
              <a:round/>
              <a:headEnd/>
              <a:tailEnd/>
            </a:ln>
          </p:spPr>
          <p:txBody>
            <a:bodyPr rot="0" vert="horz" wrap="square" lIns="91440" tIns="45720" rIns="91440" bIns="45720" anchor="t" anchorCtr="0" upright="1">
              <a:noAutofit/>
            </a:bodyPr>
            <a:lstStyle/>
            <a:p>
              <a:endParaRPr lang="en-IN"/>
            </a:p>
          </p:txBody>
        </p:sp>
        <p:sp>
          <p:nvSpPr>
            <p:cNvPr id="44" name="Rectangle 43">
              <a:extLst>
                <a:ext uri="{FF2B5EF4-FFF2-40B4-BE49-F238E27FC236}">
                  <a16:creationId xmlns:a16="http://schemas.microsoft.com/office/drawing/2014/main" id="{34B2C484-0E08-23A9-EDAF-C509A6A3B5F6}"/>
                </a:ext>
              </a:extLst>
            </p:cNvPr>
            <p:cNvSpPr>
              <a:spLocks noChangeArrowheads="1"/>
            </p:cNvSpPr>
            <p:nvPr/>
          </p:nvSpPr>
          <p:spPr bwMode="auto">
            <a:xfrm>
              <a:off x="4620" y="408"/>
              <a:ext cx="5187"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User 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5" name="Shape 4090">
              <a:extLst>
                <a:ext uri="{FF2B5EF4-FFF2-40B4-BE49-F238E27FC236}">
                  <a16:creationId xmlns:a16="http://schemas.microsoft.com/office/drawing/2014/main" id="{3D8009AF-9ECE-C116-D044-01263731891C}"/>
                </a:ext>
              </a:extLst>
            </p:cNvPr>
            <p:cNvSpPr>
              <a:spLocks/>
            </p:cNvSpPr>
            <p:nvPr/>
          </p:nvSpPr>
          <p:spPr bwMode="auto">
            <a:xfrm>
              <a:off x="660" y="2071"/>
              <a:ext cx="11644" cy="2170"/>
            </a:xfrm>
            <a:custGeom>
              <a:avLst/>
              <a:gdLst>
                <a:gd name="T0" fmla="*/ 0 w 1164413"/>
                <a:gd name="T1" fmla="*/ 0 h 216995"/>
                <a:gd name="T2" fmla="*/ 1 w 1164413"/>
                <a:gd name="T3" fmla="*/ 0 h 216995"/>
                <a:gd name="T4" fmla="*/ 1 w 1164413"/>
                <a:gd name="T5" fmla="*/ 0 h 216995"/>
                <a:gd name="T6" fmla="*/ 0 w 1164413"/>
                <a:gd name="T7" fmla="*/ 0 h 216995"/>
                <a:gd name="T8" fmla="*/ 0 w 1164413"/>
                <a:gd name="T9" fmla="*/ 0 h 216995"/>
                <a:gd name="T10" fmla="*/ 0 60000 65536"/>
                <a:gd name="T11" fmla="*/ 0 60000 65536"/>
                <a:gd name="T12" fmla="*/ 0 60000 65536"/>
                <a:gd name="T13" fmla="*/ 0 60000 65536"/>
                <a:gd name="T14" fmla="*/ 0 60000 65536"/>
                <a:gd name="T15" fmla="*/ 0 w 1164413"/>
                <a:gd name="T16" fmla="*/ 0 h 216995"/>
                <a:gd name="T17" fmla="*/ 1164413 w 1164413"/>
                <a:gd name="T18" fmla="*/ 216995 h 216995"/>
              </a:gdLst>
              <a:ahLst/>
              <a:cxnLst>
                <a:cxn ang="T10">
                  <a:pos x="T0" y="T1"/>
                </a:cxn>
                <a:cxn ang="T11">
                  <a:pos x="T2" y="T3"/>
                </a:cxn>
                <a:cxn ang="T12">
                  <a:pos x="T4" y="T5"/>
                </a:cxn>
                <a:cxn ang="T13">
                  <a:pos x="T6" y="T7"/>
                </a:cxn>
                <a:cxn ang="T14">
                  <a:pos x="T8" y="T9"/>
                </a:cxn>
              </a:cxnLst>
              <a:rect l="T15" t="T16" r="T17" b="T18"/>
              <a:pathLst>
                <a:path w="1164413" h="216995">
                  <a:moveTo>
                    <a:pt x="0" y="216995"/>
                  </a:moveTo>
                  <a:lnTo>
                    <a:pt x="1164413" y="216995"/>
                  </a:lnTo>
                  <a:lnTo>
                    <a:pt x="1164413" y="0"/>
                  </a:lnTo>
                  <a:lnTo>
                    <a:pt x="0" y="0"/>
                  </a:lnTo>
                  <a:lnTo>
                    <a:pt x="0" y="216995"/>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6" name="Shape 4091">
              <a:extLst>
                <a:ext uri="{FF2B5EF4-FFF2-40B4-BE49-F238E27FC236}">
                  <a16:creationId xmlns:a16="http://schemas.microsoft.com/office/drawing/2014/main" id="{2362534D-A673-EE77-A02B-27D2E9AFD37C}"/>
                </a:ext>
              </a:extLst>
            </p:cNvPr>
            <p:cNvSpPr>
              <a:spLocks/>
            </p:cNvSpPr>
            <p:nvPr/>
          </p:nvSpPr>
          <p:spPr bwMode="auto">
            <a:xfrm>
              <a:off x="660" y="2859"/>
              <a:ext cx="11644" cy="1382"/>
            </a:xfrm>
            <a:custGeom>
              <a:avLst/>
              <a:gdLst>
                <a:gd name="T0" fmla="*/ 0 w 1164413"/>
                <a:gd name="T1" fmla="*/ 0 h 138236"/>
                <a:gd name="T2" fmla="*/ 1 w 1164413"/>
                <a:gd name="T3" fmla="*/ 0 h 138236"/>
                <a:gd name="T4" fmla="*/ 1 w 1164413"/>
                <a:gd name="T5" fmla="*/ 0 h 138236"/>
                <a:gd name="T6" fmla="*/ 0 w 1164413"/>
                <a:gd name="T7" fmla="*/ 0 h 138236"/>
                <a:gd name="T8" fmla="*/ 0 w 1164413"/>
                <a:gd name="T9" fmla="*/ 0 h 138236"/>
                <a:gd name="T10" fmla="*/ 0 60000 65536"/>
                <a:gd name="T11" fmla="*/ 0 60000 65536"/>
                <a:gd name="T12" fmla="*/ 0 60000 65536"/>
                <a:gd name="T13" fmla="*/ 0 60000 65536"/>
                <a:gd name="T14" fmla="*/ 0 60000 65536"/>
                <a:gd name="T15" fmla="*/ 0 w 1164413"/>
                <a:gd name="T16" fmla="*/ 0 h 138236"/>
                <a:gd name="T17" fmla="*/ 1164413 w 1164413"/>
                <a:gd name="T18" fmla="*/ 138236 h 138236"/>
              </a:gdLst>
              <a:ahLst/>
              <a:cxnLst>
                <a:cxn ang="T10">
                  <a:pos x="T0" y="T1"/>
                </a:cxn>
                <a:cxn ang="T11">
                  <a:pos x="T2" y="T3"/>
                </a:cxn>
                <a:cxn ang="T12">
                  <a:pos x="T4" y="T5"/>
                </a:cxn>
                <a:cxn ang="T13">
                  <a:pos x="T6" y="T7"/>
                </a:cxn>
                <a:cxn ang="T14">
                  <a:pos x="T8" y="T9"/>
                </a:cxn>
              </a:cxnLst>
              <a:rect l="T15" t="T16" r="T17" b="T18"/>
              <a:pathLst>
                <a:path w="1164413" h="138236">
                  <a:moveTo>
                    <a:pt x="0" y="138236"/>
                  </a:moveTo>
                  <a:lnTo>
                    <a:pt x="1164413" y="138236"/>
                  </a:lnTo>
                  <a:lnTo>
                    <a:pt x="1164413" y="0"/>
                  </a:lnTo>
                  <a:lnTo>
                    <a:pt x="0" y="0"/>
                  </a:lnTo>
                  <a:lnTo>
                    <a:pt x="0" y="138236"/>
                  </a:lnTo>
                  <a:close/>
                </a:path>
              </a:pathLst>
            </a:custGeom>
            <a:noFill/>
            <a:ln w="2145">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7" name="Shape 4092">
              <a:extLst>
                <a:ext uri="{FF2B5EF4-FFF2-40B4-BE49-F238E27FC236}">
                  <a16:creationId xmlns:a16="http://schemas.microsoft.com/office/drawing/2014/main" id="{028D7B0D-8A90-3C5C-3FBA-408E61311EB2}"/>
                </a:ext>
              </a:extLst>
            </p:cNvPr>
            <p:cNvSpPr>
              <a:spLocks/>
            </p:cNvSpPr>
            <p:nvPr/>
          </p:nvSpPr>
          <p:spPr bwMode="auto">
            <a:xfrm>
              <a:off x="6302" y="4334"/>
              <a:ext cx="127" cy="3330"/>
            </a:xfrm>
            <a:custGeom>
              <a:avLst/>
              <a:gdLst>
                <a:gd name="T0" fmla="*/ 0 w 12680"/>
                <a:gd name="T1" fmla="*/ 0 h 332985"/>
                <a:gd name="T2" fmla="*/ 0 w 12680"/>
                <a:gd name="T3" fmla="*/ 0 h 332985"/>
                <a:gd name="T4" fmla="*/ 0 60000 65536"/>
                <a:gd name="T5" fmla="*/ 0 60000 65536"/>
                <a:gd name="T6" fmla="*/ 0 w 12680"/>
                <a:gd name="T7" fmla="*/ 0 h 332985"/>
                <a:gd name="T8" fmla="*/ 12680 w 12680"/>
                <a:gd name="T9" fmla="*/ 332985 h 332985"/>
              </a:gdLst>
              <a:ahLst/>
              <a:cxnLst>
                <a:cxn ang="T4">
                  <a:pos x="T0" y="T1"/>
                </a:cxn>
                <a:cxn ang="T5">
                  <a:pos x="T2" y="T3"/>
                </a:cxn>
              </a:cxnLst>
              <a:rect l="T6" t="T7" r="T8" b="T9"/>
              <a:pathLst>
                <a:path w="12680" h="332985">
                  <a:moveTo>
                    <a:pt x="12680" y="0"/>
                  </a:moveTo>
                  <a:lnTo>
                    <a:pt x="0" y="332985"/>
                  </a:lnTo>
                </a:path>
              </a:pathLst>
            </a:custGeom>
            <a:noFill/>
            <a:ln w="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8" name="Shape 4093">
              <a:extLst>
                <a:ext uri="{FF2B5EF4-FFF2-40B4-BE49-F238E27FC236}">
                  <a16:creationId xmlns:a16="http://schemas.microsoft.com/office/drawing/2014/main" id="{AFEB8B5A-6C24-8504-91ED-F1115541661E}"/>
                </a:ext>
              </a:extLst>
            </p:cNvPr>
            <p:cNvSpPr>
              <a:spLocks/>
            </p:cNvSpPr>
            <p:nvPr/>
          </p:nvSpPr>
          <p:spPr bwMode="auto">
            <a:xfrm>
              <a:off x="6302" y="6564"/>
              <a:ext cx="360" cy="1100"/>
            </a:xfrm>
            <a:custGeom>
              <a:avLst/>
              <a:gdLst>
                <a:gd name="T0" fmla="*/ 0 w 36000"/>
                <a:gd name="T1" fmla="*/ 0 h 109993"/>
                <a:gd name="T2" fmla="*/ 0 w 36000"/>
                <a:gd name="T3" fmla="*/ 0 h 109993"/>
                <a:gd name="T4" fmla="*/ 0 60000 65536"/>
                <a:gd name="T5" fmla="*/ 0 60000 65536"/>
                <a:gd name="T6" fmla="*/ 0 w 36000"/>
                <a:gd name="T7" fmla="*/ 0 h 109993"/>
                <a:gd name="T8" fmla="*/ 36000 w 36000"/>
                <a:gd name="T9" fmla="*/ 109993 h 109993"/>
              </a:gdLst>
              <a:ahLst/>
              <a:cxnLst>
                <a:cxn ang="T4">
                  <a:pos x="T0" y="T1"/>
                </a:cxn>
                <a:cxn ang="T5">
                  <a:pos x="T2" y="T3"/>
                </a:cxn>
              </a:cxnLst>
              <a:rect l="T6" t="T7" r="T8" b="T9"/>
              <a:pathLst>
                <a:path w="36000" h="109993">
                  <a:moveTo>
                    <a:pt x="0" y="109993"/>
                  </a:moveTo>
                  <a:lnTo>
                    <a:pt x="36000" y="0"/>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9" name="Shape 4094">
              <a:extLst>
                <a:ext uri="{FF2B5EF4-FFF2-40B4-BE49-F238E27FC236}">
                  <a16:creationId xmlns:a16="http://schemas.microsoft.com/office/drawing/2014/main" id="{9704DB77-4AA2-C657-BD85-D9096C25DF6F}"/>
                </a:ext>
              </a:extLst>
            </p:cNvPr>
            <p:cNvSpPr>
              <a:spLocks/>
            </p:cNvSpPr>
            <p:nvPr/>
          </p:nvSpPr>
          <p:spPr bwMode="auto">
            <a:xfrm>
              <a:off x="6026" y="6500"/>
              <a:ext cx="276" cy="1164"/>
            </a:xfrm>
            <a:custGeom>
              <a:avLst/>
              <a:gdLst>
                <a:gd name="T0" fmla="*/ 0 w 27683"/>
                <a:gd name="T1" fmla="*/ 0 h 116394"/>
                <a:gd name="T2" fmla="*/ 0 w 27683"/>
                <a:gd name="T3" fmla="*/ 0 h 116394"/>
                <a:gd name="T4" fmla="*/ 0 60000 65536"/>
                <a:gd name="T5" fmla="*/ 0 60000 65536"/>
                <a:gd name="T6" fmla="*/ 0 w 27683"/>
                <a:gd name="T7" fmla="*/ 0 h 116394"/>
                <a:gd name="T8" fmla="*/ 27683 w 27683"/>
                <a:gd name="T9" fmla="*/ 116394 h 116394"/>
              </a:gdLst>
              <a:ahLst/>
              <a:cxnLst>
                <a:cxn ang="T4">
                  <a:pos x="T0" y="T1"/>
                </a:cxn>
                <a:cxn ang="T5">
                  <a:pos x="T2" y="T3"/>
                </a:cxn>
              </a:cxnLst>
              <a:rect l="T6" t="T7" r="T8" b="T9"/>
              <a:pathLst>
                <a:path w="27683" h="116394">
                  <a:moveTo>
                    <a:pt x="27683" y="116394"/>
                  </a:moveTo>
                  <a:lnTo>
                    <a:pt x="0" y="0"/>
                  </a:lnTo>
                </a:path>
              </a:pathLst>
            </a:custGeom>
            <a:noFill/>
            <a:ln w="6221">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
        <p:nvSpPr>
          <p:cNvPr id="51" name="TextBox 50">
            <a:extLst>
              <a:ext uri="{FF2B5EF4-FFF2-40B4-BE49-F238E27FC236}">
                <a16:creationId xmlns:a16="http://schemas.microsoft.com/office/drawing/2014/main" id="{15CB9E31-B96B-A741-A3EC-FA27BBEC00A0}"/>
              </a:ext>
            </a:extLst>
          </p:cNvPr>
          <p:cNvSpPr txBox="1"/>
          <p:nvPr/>
        </p:nvSpPr>
        <p:spPr>
          <a:xfrm>
            <a:off x="2989428" y="8745193"/>
            <a:ext cx="9144000" cy="523220"/>
          </a:xfrm>
          <a:prstGeom prst="rect">
            <a:avLst/>
          </a:prstGeom>
          <a:noFill/>
        </p:spPr>
        <p:txBody>
          <a:bodyPr wrap="square">
            <a:spAutoFit/>
          </a:bodyPr>
          <a:lstStyle/>
          <a:p>
            <a:r>
              <a:rPr lang="en-IN" sz="2800" b="1" dirty="0">
                <a:solidFill>
                  <a:srgbClr val="000000"/>
                </a:solidFill>
                <a:effectLst/>
                <a:latin typeface="Times New Roman" panose="02020603050405020304" pitchFamily="18" charset="0"/>
                <a:ea typeface="Times New Roman" panose="02020603050405020304" pitchFamily="18" charset="0"/>
              </a:rPr>
              <a:t>OBJECT DIAGRAM </a:t>
            </a:r>
            <a:endParaRPr lang="en-IN" sz="2800" dirty="0"/>
          </a:p>
        </p:txBody>
      </p:sp>
      <p:sp>
        <p:nvSpPr>
          <p:cNvPr id="53" name="TextBox 52">
            <a:extLst>
              <a:ext uri="{FF2B5EF4-FFF2-40B4-BE49-F238E27FC236}">
                <a16:creationId xmlns:a16="http://schemas.microsoft.com/office/drawing/2014/main" id="{B530618F-4841-436C-1788-421C61057A13}"/>
              </a:ext>
            </a:extLst>
          </p:cNvPr>
          <p:cNvSpPr txBox="1"/>
          <p:nvPr/>
        </p:nvSpPr>
        <p:spPr>
          <a:xfrm>
            <a:off x="10871673" y="2466999"/>
            <a:ext cx="6859005" cy="3903954"/>
          </a:xfrm>
          <a:prstGeom prst="rect">
            <a:avLst/>
          </a:prstGeom>
          <a:noFill/>
        </p:spPr>
        <p:txBody>
          <a:bodyPr wrap="square">
            <a:spAutoFit/>
          </a:bodyPr>
          <a:lstStyle/>
          <a:p>
            <a:pPr marL="6350" marR="229235" indent="-6350" algn="just">
              <a:lnSpc>
                <a:spcPct val="150000"/>
              </a:lnSpc>
              <a:spcAft>
                <a:spcPts val="770"/>
              </a:spcAft>
            </a:pPr>
            <a:r>
              <a:rPr lang="en-IN" sz="2400" kern="100" dirty="0">
                <a:solidFill>
                  <a:srgbClr val="000000"/>
                </a:solidFill>
                <a:effectLst/>
                <a:latin typeface="Times New Roman" panose="02020603050405020304" pitchFamily="18" charset="0"/>
                <a:ea typeface="Times New Roman" panose="02020603050405020304" pitchFamily="18" charset="0"/>
              </a:rPr>
              <a:t>The above diagram talks about the movement of objects between the classes. It has user inputs which has a data it was connected with a dataset. It also has an open and load model. It was a preprocessing a data. It utilizes a Random Forest classifier, regression models, and predictions based on user data. It also provides crop growth rates. </a:t>
            </a:r>
          </a:p>
        </p:txBody>
      </p:sp>
    </p:spTree>
    <p:extLst>
      <p:ext uri="{BB962C8B-B14F-4D97-AF65-F5344CB8AC3E}">
        <p14:creationId xmlns:p14="http://schemas.microsoft.com/office/powerpoint/2010/main" val="180728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AEE57E-FDFC-C105-689C-58D280FA11AD}"/>
              </a:ext>
            </a:extLst>
          </p:cNvPr>
          <p:cNvPicPr/>
          <p:nvPr/>
        </p:nvPicPr>
        <p:blipFill>
          <a:blip r:embed="rId2" cstate="print"/>
          <a:stretch>
            <a:fillRect/>
          </a:stretch>
        </p:blipFill>
        <p:spPr>
          <a:xfrm>
            <a:off x="304800" y="818572"/>
            <a:ext cx="10744200" cy="7449128"/>
          </a:xfrm>
          <a:prstGeom prst="rect">
            <a:avLst/>
          </a:prstGeom>
        </p:spPr>
      </p:pic>
      <p:sp>
        <p:nvSpPr>
          <p:cNvPr id="4" name="TextBox 3">
            <a:extLst>
              <a:ext uri="{FF2B5EF4-FFF2-40B4-BE49-F238E27FC236}">
                <a16:creationId xmlns:a16="http://schemas.microsoft.com/office/drawing/2014/main" id="{3590375A-7B04-FE5E-BCD8-EB4B94C1924C}"/>
              </a:ext>
            </a:extLst>
          </p:cNvPr>
          <p:cNvSpPr txBox="1"/>
          <p:nvPr/>
        </p:nvSpPr>
        <p:spPr>
          <a:xfrm>
            <a:off x="3505200" y="8420101"/>
            <a:ext cx="8839200" cy="502702"/>
          </a:xfrm>
          <a:prstGeom prst="rect">
            <a:avLst/>
          </a:prstGeom>
          <a:noFill/>
        </p:spPr>
        <p:txBody>
          <a:bodyPr wrap="square">
            <a:spAutoFit/>
          </a:bodyPr>
          <a:lstStyle/>
          <a:p>
            <a:r>
              <a:rPr lang="en-IN" sz="4000" b="1" baseline="-25000" dirty="0">
                <a:solidFill>
                  <a:srgbClr val="000000"/>
                </a:solidFill>
                <a:effectLst/>
                <a:latin typeface="Times New Roman" panose="02020603050405020304" pitchFamily="18" charset="0"/>
                <a:ea typeface="Times New Roman" panose="02020603050405020304" pitchFamily="18" charset="0"/>
              </a:rPr>
              <a:t>CLASS DIAGRAM </a:t>
            </a:r>
            <a:endParaRPr lang="en-IN" sz="4000" baseline="-25000" dirty="0"/>
          </a:p>
        </p:txBody>
      </p:sp>
      <p:sp>
        <p:nvSpPr>
          <p:cNvPr id="6" name="TextBox 5">
            <a:extLst>
              <a:ext uri="{FF2B5EF4-FFF2-40B4-BE49-F238E27FC236}">
                <a16:creationId xmlns:a16="http://schemas.microsoft.com/office/drawing/2014/main" id="{736E9DC7-6104-1017-4EB9-90BE1F4BD4BB}"/>
              </a:ext>
            </a:extLst>
          </p:cNvPr>
          <p:cNvSpPr txBox="1"/>
          <p:nvPr/>
        </p:nvSpPr>
        <p:spPr>
          <a:xfrm>
            <a:off x="11049000" y="2628901"/>
            <a:ext cx="6705600" cy="4457952"/>
          </a:xfrm>
          <a:prstGeom prst="rect">
            <a:avLst/>
          </a:prstGeom>
          <a:noFill/>
        </p:spPr>
        <p:txBody>
          <a:bodyPr wrap="square">
            <a:spAutoFit/>
          </a:bodyPr>
          <a:lstStyle/>
          <a:p>
            <a:pPr marL="6350" marR="224155" indent="-6350" algn="just">
              <a:lnSpc>
                <a:spcPct val="150000"/>
              </a:lnSpc>
              <a:spcAft>
                <a:spcPts val="750"/>
              </a:spcAft>
            </a:pPr>
            <a:r>
              <a:rPr lang="en-IN" sz="2400" kern="100" dirty="0">
                <a:solidFill>
                  <a:srgbClr val="000000"/>
                </a:solidFill>
                <a:effectLst/>
                <a:latin typeface="Times New Roman" panose="02020603050405020304" pitchFamily="18" charset="0"/>
                <a:ea typeface="Times New Roman" panose="02020603050405020304" pitchFamily="18" charset="0"/>
              </a:rPr>
              <a:t>In UML, a class diagram often includes a user with a login functionality. It features the user's farming data. It stores dataset inputs. It supports opening and loading models. It handles the preprocessing of data. It applies a random forest classifier for regression. and other it has applied algorithm. It was also having a prediction of values. It has a crop a growth rate it displays output.</a:t>
            </a:r>
            <a:r>
              <a:rPr lang="en-IN" sz="2400" b="1" kern="100" dirty="0">
                <a:solidFill>
                  <a:srgbClr val="000000"/>
                </a:solidFill>
                <a:effectLst/>
                <a:latin typeface="Times New Roman" panose="02020603050405020304" pitchFamily="18" charset="0"/>
                <a:ea typeface="Times New Roman" panose="02020603050405020304" pitchFamily="18" charset="0"/>
              </a:rPr>
              <a:t> </a:t>
            </a:r>
            <a:endParaRPr lang="en-IN" sz="24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5407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4F4A40-36EF-AD03-F4A3-B8307F3ED164}"/>
              </a:ext>
            </a:extLst>
          </p:cNvPr>
          <p:cNvGrpSpPr>
            <a:grpSpLocks/>
          </p:cNvGrpSpPr>
          <p:nvPr/>
        </p:nvGrpSpPr>
        <p:grpSpPr bwMode="auto">
          <a:xfrm>
            <a:off x="2743201" y="1333500"/>
            <a:ext cx="5943600" cy="7162800"/>
            <a:chOff x="0" y="0"/>
            <a:chExt cx="23562" cy="49113"/>
          </a:xfrm>
        </p:grpSpPr>
        <p:sp>
          <p:nvSpPr>
            <p:cNvPr id="5" name="Shape 4772">
              <a:extLst>
                <a:ext uri="{FF2B5EF4-FFF2-40B4-BE49-F238E27FC236}">
                  <a16:creationId xmlns:a16="http://schemas.microsoft.com/office/drawing/2014/main" id="{BC09A48D-8DCC-57A5-4B77-84D2A94F68DB}"/>
                </a:ext>
              </a:extLst>
            </p:cNvPr>
            <p:cNvSpPr>
              <a:spLocks/>
            </p:cNvSpPr>
            <p:nvPr/>
          </p:nvSpPr>
          <p:spPr bwMode="auto">
            <a:xfrm>
              <a:off x="7624" y="0"/>
              <a:ext cx="1714" cy="1712"/>
            </a:xfrm>
            <a:custGeom>
              <a:avLst/>
              <a:gdLst>
                <a:gd name="T0" fmla="*/ 0 w 171464"/>
                <a:gd name="T1" fmla="*/ 0 h 171247"/>
                <a:gd name="T2" fmla="*/ 0 w 171464"/>
                <a:gd name="T3" fmla="*/ 0 h 171247"/>
                <a:gd name="T4" fmla="*/ 0 w 171464"/>
                <a:gd name="T5" fmla="*/ 0 h 171247"/>
                <a:gd name="T6" fmla="*/ 0 w 171464"/>
                <a:gd name="T7" fmla="*/ 0 h 171247"/>
                <a:gd name="T8" fmla="*/ 0 w 171464"/>
                <a:gd name="T9" fmla="*/ 0 h 171247"/>
                <a:gd name="T10" fmla="*/ 0 60000 65536"/>
                <a:gd name="T11" fmla="*/ 0 60000 65536"/>
                <a:gd name="T12" fmla="*/ 0 60000 65536"/>
                <a:gd name="T13" fmla="*/ 0 60000 65536"/>
                <a:gd name="T14" fmla="*/ 0 60000 65536"/>
                <a:gd name="T15" fmla="*/ 0 w 171464"/>
                <a:gd name="T16" fmla="*/ 0 h 171247"/>
                <a:gd name="T17" fmla="*/ 171464 w 171464"/>
                <a:gd name="T18" fmla="*/ 171247 h 171247"/>
              </a:gdLst>
              <a:ahLst/>
              <a:cxnLst>
                <a:cxn ang="T10">
                  <a:pos x="T0" y="T1"/>
                </a:cxn>
                <a:cxn ang="T11">
                  <a:pos x="T2" y="T3"/>
                </a:cxn>
                <a:cxn ang="T12">
                  <a:pos x="T4" y="T5"/>
                </a:cxn>
                <a:cxn ang="T13">
                  <a:pos x="T6" y="T7"/>
                </a:cxn>
                <a:cxn ang="T14">
                  <a:pos x="T8" y="T9"/>
                </a:cxn>
              </a:cxnLst>
              <a:rect l="T15" t="T16" r="T17" b="T18"/>
              <a:pathLst>
                <a:path w="171464" h="171247">
                  <a:moveTo>
                    <a:pt x="85732" y="0"/>
                  </a:moveTo>
                  <a:cubicBezTo>
                    <a:pt x="133192" y="0"/>
                    <a:pt x="171464" y="37971"/>
                    <a:pt x="171464" y="85813"/>
                  </a:cubicBezTo>
                  <a:cubicBezTo>
                    <a:pt x="171464" y="133277"/>
                    <a:pt x="133192" y="171247"/>
                    <a:pt x="85732" y="171247"/>
                  </a:cubicBezTo>
                  <a:cubicBezTo>
                    <a:pt x="37968" y="171247"/>
                    <a:pt x="0" y="133277"/>
                    <a:pt x="0" y="85813"/>
                  </a:cubicBezTo>
                  <a:cubicBezTo>
                    <a:pt x="0" y="37971"/>
                    <a:pt x="37968" y="0"/>
                    <a:pt x="85732" y="0"/>
                  </a:cubicBezTo>
                  <a:close/>
                </a:path>
              </a:pathLst>
            </a:custGeom>
            <a:solidFill>
              <a:srgbClr val="800000"/>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6" name="Shape 4773">
              <a:extLst>
                <a:ext uri="{FF2B5EF4-FFF2-40B4-BE49-F238E27FC236}">
                  <a16:creationId xmlns:a16="http://schemas.microsoft.com/office/drawing/2014/main" id="{5534CB91-C5C0-E155-8B94-CAD4CDE7307B}"/>
                </a:ext>
              </a:extLst>
            </p:cNvPr>
            <p:cNvSpPr>
              <a:spLocks/>
            </p:cNvSpPr>
            <p:nvPr/>
          </p:nvSpPr>
          <p:spPr bwMode="auto">
            <a:xfrm>
              <a:off x="4574" y="4948"/>
              <a:ext cx="8386" cy="3618"/>
            </a:xfrm>
            <a:custGeom>
              <a:avLst/>
              <a:gdLst>
                <a:gd name="T0" fmla="*/ 0 w 838613"/>
                <a:gd name="T1" fmla="*/ 0 h 361732"/>
                <a:gd name="T2" fmla="*/ 1 w 838613"/>
                <a:gd name="T3" fmla="*/ 0 h 361732"/>
                <a:gd name="T4" fmla="*/ 1 w 838613"/>
                <a:gd name="T5" fmla="*/ 0 h 361732"/>
                <a:gd name="T6" fmla="*/ 1 w 838613"/>
                <a:gd name="T7" fmla="*/ 0 h 361732"/>
                <a:gd name="T8" fmla="*/ 0 w 838613"/>
                <a:gd name="T9" fmla="*/ 0 h 361732"/>
                <a:gd name="T10" fmla="*/ 0 w 838613"/>
                <a:gd name="T11" fmla="*/ 0 h 361732"/>
                <a:gd name="T12" fmla="*/ 0 w 838613"/>
                <a:gd name="T13" fmla="*/ 0 h 361732"/>
                <a:gd name="T14" fmla="*/ 0 60000 65536"/>
                <a:gd name="T15" fmla="*/ 0 60000 65536"/>
                <a:gd name="T16" fmla="*/ 0 60000 65536"/>
                <a:gd name="T17" fmla="*/ 0 60000 65536"/>
                <a:gd name="T18" fmla="*/ 0 60000 65536"/>
                <a:gd name="T19" fmla="*/ 0 60000 65536"/>
                <a:gd name="T20" fmla="*/ 0 60000 65536"/>
                <a:gd name="T21" fmla="*/ 0 w 838613"/>
                <a:gd name="T22" fmla="*/ 0 h 361732"/>
                <a:gd name="T23" fmla="*/ 838613 w 838613"/>
                <a:gd name="T24" fmla="*/ 361732 h 361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8613" h="361732">
                  <a:moveTo>
                    <a:pt x="142988" y="0"/>
                  </a:moveTo>
                  <a:lnTo>
                    <a:pt x="695727" y="0"/>
                  </a:lnTo>
                  <a:cubicBezTo>
                    <a:pt x="771916" y="0"/>
                    <a:pt x="838613" y="85813"/>
                    <a:pt x="838613" y="180866"/>
                  </a:cubicBezTo>
                  <a:cubicBezTo>
                    <a:pt x="838613" y="276172"/>
                    <a:pt x="771916" y="361732"/>
                    <a:pt x="695727" y="361732"/>
                  </a:cubicBezTo>
                  <a:lnTo>
                    <a:pt x="142988" y="361732"/>
                  </a:lnTo>
                  <a:cubicBezTo>
                    <a:pt x="66748" y="361732"/>
                    <a:pt x="0" y="276172"/>
                    <a:pt x="0" y="180866"/>
                  </a:cubicBezTo>
                  <a:cubicBezTo>
                    <a:pt x="0" y="85813"/>
                    <a:pt x="66748" y="0"/>
                    <a:pt x="142988" y="0"/>
                  </a:cubicBezTo>
                  <a:close/>
                </a:path>
              </a:pathLst>
            </a:custGeom>
            <a:solidFill>
              <a:srgbClr val="FFFFB9"/>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7" name="Rectangle 6">
              <a:extLst>
                <a:ext uri="{FF2B5EF4-FFF2-40B4-BE49-F238E27FC236}">
                  <a16:creationId xmlns:a16="http://schemas.microsoft.com/office/drawing/2014/main" id="{9F6BE022-4FCD-450E-8D97-FC55290ED280}"/>
                </a:ext>
              </a:extLst>
            </p:cNvPr>
            <p:cNvSpPr>
              <a:spLocks noChangeArrowheads="1"/>
            </p:cNvSpPr>
            <p:nvPr/>
          </p:nvSpPr>
          <p:spPr bwMode="auto">
            <a:xfrm>
              <a:off x="6384" y="5577"/>
              <a:ext cx="6426"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00" kern="100">
                  <a:solidFill>
                    <a:srgbClr val="000000"/>
                  </a:solidFill>
                  <a:effectLst/>
                  <a:latin typeface="Tahoma" panose="020B0604030504040204" pitchFamily="34" charset="0"/>
                  <a:ea typeface="Tahoma" panose="020B0604030504040204" pitchFamily="34" charset="0"/>
                </a:rPr>
                <a:t>User 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 name="Shape 4775">
              <a:extLst>
                <a:ext uri="{FF2B5EF4-FFF2-40B4-BE49-F238E27FC236}">
                  <a16:creationId xmlns:a16="http://schemas.microsoft.com/office/drawing/2014/main" id="{3534AC88-504B-9D78-9D75-93E6A803682E}"/>
                </a:ext>
              </a:extLst>
            </p:cNvPr>
            <p:cNvSpPr>
              <a:spLocks/>
            </p:cNvSpPr>
            <p:nvPr/>
          </p:nvSpPr>
          <p:spPr bwMode="auto">
            <a:xfrm>
              <a:off x="4574" y="10278"/>
              <a:ext cx="8386" cy="3617"/>
            </a:xfrm>
            <a:custGeom>
              <a:avLst/>
              <a:gdLst>
                <a:gd name="T0" fmla="*/ 0 w 838613"/>
                <a:gd name="T1" fmla="*/ 0 h 361732"/>
                <a:gd name="T2" fmla="*/ 1 w 838613"/>
                <a:gd name="T3" fmla="*/ 0 h 361732"/>
                <a:gd name="T4" fmla="*/ 1 w 838613"/>
                <a:gd name="T5" fmla="*/ 0 h 361732"/>
                <a:gd name="T6" fmla="*/ 1 w 838613"/>
                <a:gd name="T7" fmla="*/ 0 h 361732"/>
                <a:gd name="T8" fmla="*/ 0 w 838613"/>
                <a:gd name="T9" fmla="*/ 0 h 361732"/>
                <a:gd name="T10" fmla="*/ 0 w 838613"/>
                <a:gd name="T11" fmla="*/ 0 h 361732"/>
                <a:gd name="T12" fmla="*/ 0 w 838613"/>
                <a:gd name="T13" fmla="*/ 0 h 361732"/>
                <a:gd name="T14" fmla="*/ 0 60000 65536"/>
                <a:gd name="T15" fmla="*/ 0 60000 65536"/>
                <a:gd name="T16" fmla="*/ 0 60000 65536"/>
                <a:gd name="T17" fmla="*/ 0 60000 65536"/>
                <a:gd name="T18" fmla="*/ 0 60000 65536"/>
                <a:gd name="T19" fmla="*/ 0 60000 65536"/>
                <a:gd name="T20" fmla="*/ 0 60000 65536"/>
                <a:gd name="T21" fmla="*/ 0 w 838613"/>
                <a:gd name="T22" fmla="*/ 0 h 361732"/>
                <a:gd name="T23" fmla="*/ 838613 w 838613"/>
                <a:gd name="T24" fmla="*/ 361732 h 361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8613" h="361732">
                  <a:moveTo>
                    <a:pt x="142988" y="0"/>
                  </a:moveTo>
                  <a:lnTo>
                    <a:pt x="695727" y="0"/>
                  </a:lnTo>
                  <a:cubicBezTo>
                    <a:pt x="771916" y="0"/>
                    <a:pt x="838613" y="85813"/>
                    <a:pt x="838613" y="180866"/>
                  </a:cubicBezTo>
                  <a:cubicBezTo>
                    <a:pt x="838613" y="276172"/>
                    <a:pt x="771916" y="361732"/>
                    <a:pt x="695727" y="361732"/>
                  </a:cubicBezTo>
                  <a:lnTo>
                    <a:pt x="142988" y="361732"/>
                  </a:lnTo>
                  <a:cubicBezTo>
                    <a:pt x="66748" y="361732"/>
                    <a:pt x="0" y="276172"/>
                    <a:pt x="0" y="180866"/>
                  </a:cubicBezTo>
                  <a:cubicBezTo>
                    <a:pt x="0" y="85813"/>
                    <a:pt x="66748" y="0"/>
                    <a:pt x="142988" y="0"/>
                  </a:cubicBezTo>
                  <a:close/>
                </a:path>
              </a:pathLst>
            </a:custGeom>
            <a:solidFill>
              <a:srgbClr val="FFFFB9"/>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9" name="Rectangle 8">
              <a:extLst>
                <a:ext uri="{FF2B5EF4-FFF2-40B4-BE49-F238E27FC236}">
                  <a16:creationId xmlns:a16="http://schemas.microsoft.com/office/drawing/2014/main" id="{094E54D2-2B98-7556-50B2-12BE56A83BC8}"/>
                </a:ext>
              </a:extLst>
            </p:cNvPr>
            <p:cNvSpPr>
              <a:spLocks noChangeArrowheads="1"/>
            </p:cNvSpPr>
            <p:nvPr/>
          </p:nvSpPr>
          <p:spPr bwMode="auto">
            <a:xfrm>
              <a:off x="5621" y="10906"/>
              <a:ext cx="8454"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00" kern="100">
                  <a:solidFill>
                    <a:srgbClr val="000000"/>
                  </a:solidFill>
                  <a:effectLst/>
                  <a:latin typeface="Tahoma" panose="020B0604030504040204" pitchFamily="34" charset="0"/>
                  <a:ea typeface="Tahoma" panose="020B0604030504040204" pitchFamily="34" charset="0"/>
                </a:rPr>
                <a:t>Dataset 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0" name="Shape 4777">
              <a:extLst>
                <a:ext uri="{FF2B5EF4-FFF2-40B4-BE49-F238E27FC236}">
                  <a16:creationId xmlns:a16="http://schemas.microsoft.com/office/drawing/2014/main" id="{1FFF5596-F57E-C5E6-17CF-9A9B3CEF3F4C}"/>
                </a:ext>
              </a:extLst>
            </p:cNvPr>
            <p:cNvSpPr>
              <a:spLocks/>
            </p:cNvSpPr>
            <p:nvPr/>
          </p:nvSpPr>
          <p:spPr bwMode="auto">
            <a:xfrm>
              <a:off x="3429" y="15991"/>
              <a:ext cx="11724" cy="3616"/>
            </a:xfrm>
            <a:custGeom>
              <a:avLst/>
              <a:gdLst>
                <a:gd name="T0" fmla="*/ 0 w 1172467"/>
                <a:gd name="T1" fmla="*/ 0 h 361606"/>
                <a:gd name="T2" fmla="*/ 1 w 1172467"/>
                <a:gd name="T3" fmla="*/ 0 h 361606"/>
                <a:gd name="T4" fmla="*/ 1 w 1172467"/>
                <a:gd name="T5" fmla="*/ 0 h 361606"/>
                <a:gd name="T6" fmla="*/ 1 w 1172467"/>
                <a:gd name="T7" fmla="*/ 0 h 361606"/>
                <a:gd name="T8" fmla="*/ 0 w 1172467"/>
                <a:gd name="T9" fmla="*/ 0 h 361606"/>
                <a:gd name="T10" fmla="*/ 0 w 1172467"/>
                <a:gd name="T11" fmla="*/ 0 h 361606"/>
                <a:gd name="T12" fmla="*/ 0 w 1172467"/>
                <a:gd name="T13" fmla="*/ 0 h 361606"/>
                <a:gd name="T14" fmla="*/ 0 60000 65536"/>
                <a:gd name="T15" fmla="*/ 0 60000 65536"/>
                <a:gd name="T16" fmla="*/ 0 60000 65536"/>
                <a:gd name="T17" fmla="*/ 0 60000 65536"/>
                <a:gd name="T18" fmla="*/ 0 60000 65536"/>
                <a:gd name="T19" fmla="*/ 0 60000 65536"/>
                <a:gd name="T20" fmla="*/ 0 60000 65536"/>
                <a:gd name="T21" fmla="*/ 0 w 1172467"/>
                <a:gd name="T22" fmla="*/ 0 h 361606"/>
                <a:gd name="T23" fmla="*/ 1172467 w 1172467"/>
                <a:gd name="T24" fmla="*/ 361606 h 3616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2467" h="361606">
                  <a:moveTo>
                    <a:pt x="190764" y="0"/>
                  </a:moveTo>
                  <a:lnTo>
                    <a:pt x="981614" y="0"/>
                  </a:lnTo>
                  <a:cubicBezTo>
                    <a:pt x="1086659" y="0"/>
                    <a:pt x="1172467" y="85434"/>
                    <a:pt x="1172467" y="180866"/>
                  </a:cubicBezTo>
                  <a:cubicBezTo>
                    <a:pt x="1172467" y="275792"/>
                    <a:pt x="1086659" y="361606"/>
                    <a:pt x="981614" y="361606"/>
                  </a:cubicBezTo>
                  <a:lnTo>
                    <a:pt x="190764" y="361606"/>
                  </a:lnTo>
                  <a:cubicBezTo>
                    <a:pt x="85745" y="361606"/>
                    <a:pt x="0" y="275792"/>
                    <a:pt x="0" y="180866"/>
                  </a:cubicBezTo>
                  <a:cubicBezTo>
                    <a:pt x="0" y="85434"/>
                    <a:pt x="85745" y="0"/>
                    <a:pt x="190764" y="0"/>
                  </a:cubicBezTo>
                  <a:close/>
                </a:path>
              </a:pathLst>
            </a:custGeom>
            <a:solidFill>
              <a:srgbClr val="FFFFB9"/>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11" name="Rectangle 10">
              <a:extLst>
                <a:ext uri="{FF2B5EF4-FFF2-40B4-BE49-F238E27FC236}">
                  <a16:creationId xmlns:a16="http://schemas.microsoft.com/office/drawing/2014/main" id="{832FB8E5-A427-68D6-12D1-E5EBF7486D21}"/>
                </a:ext>
              </a:extLst>
            </p:cNvPr>
            <p:cNvSpPr>
              <a:spLocks noChangeArrowheads="1"/>
            </p:cNvSpPr>
            <p:nvPr/>
          </p:nvSpPr>
          <p:spPr bwMode="auto">
            <a:xfrm>
              <a:off x="4381" y="16616"/>
              <a:ext cx="13251"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00" kern="100">
                  <a:solidFill>
                    <a:srgbClr val="000000"/>
                  </a:solidFill>
                  <a:effectLst/>
                  <a:latin typeface="Tahoma" panose="020B0604030504040204" pitchFamily="34" charset="0"/>
                  <a:ea typeface="Tahoma" panose="020B0604030504040204" pitchFamily="34" charset="0"/>
                </a:rPr>
                <a:t>Open and Load Model</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2" name="Shape 4779">
              <a:extLst>
                <a:ext uri="{FF2B5EF4-FFF2-40B4-BE49-F238E27FC236}">
                  <a16:creationId xmlns:a16="http://schemas.microsoft.com/office/drawing/2014/main" id="{7884C8DE-FEF0-E8BA-FA9E-BAD29C4458A1}"/>
                </a:ext>
              </a:extLst>
            </p:cNvPr>
            <p:cNvSpPr>
              <a:spLocks/>
            </p:cNvSpPr>
            <p:nvPr/>
          </p:nvSpPr>
          <p:spPr bwMode="auto">
            <a:xfrm>
              <a:off x="5336" y="22081"/>
              <a:ext cx="8387" cy="3617"/>
            </a:xfrm>
            <a:custGeom>
              <a:avLst/>
              <a:gdLst>
                <a:gd name="T0" fmla="*/ 0 w 838689"/>
                <a:gd name="T1" fmla="*/ 0 h 361732"/>
                <a:gd name="T2" fmla="*/ 1 w 838689"/>
                <a:gd name="T3" fmla="*/ 0 h 361732"/>
                <a:gd name="T4" fmla="*/ 1 w 838689"/>
                <a:gd name="T5" fmla="*/ 0 h 361732"/>
                <a:gd name="T6" fmla="*/ 1 w 838689"/>
                <a:gd name="T7" fmla="*/ 0 h 361732"/>
                <a:gd name="T8" fmla="*/ 0 w 838689"/>
                <a:gd name="T9" fmla="*/ 0 h 361732"/>
                <a:gd name="T10" fmla="*/ 0 w 838689"/>
                <a:gd name="T11" fmla="*/ 0 h 361732"/>
                <a:gd name="T12" fmla="*/ 0 w 838689"/>
                <a:gd name="T13" fmla="*/ 0 h 361732"/>
                <a:gd name="T14" fmla="*/ 0 60000 65536"/>
                <a:gd name="T15" fmla="*/ 0 60000 65536"/>
                <a:gd name="T16" fmla="*/ 0 60000 65536"/>
                <a:gd name="T17" fmla="*/ 0 60000 65536"/>
                <a:gd name="T18" fmla="*/ 0 60000 65536"/>
                <a:gd name="T19" fmla="*/ 0 60000 65536"/>
                <a:gd name="T20" fmla="*/ 0 60000 65536"/>
                <a:gd name="T21" fmla="*/ 0 w 838689"/>
                <a:gd name="T22" fmla="*/ 0 h 361732"/>
                <a:gd name="T23" fmla="*/ 838689 w 838689"/>
                <a:gd name="T24" fmla="*/ 361732 h 361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8689" h="361732">
                  <a:moveTo>
                    <a:pt x="142988" y="0"/>
                  </a:moveTo>
                  <a:lnTo>
                    <a:pt x="695676" y="0"/>
                  </a:lnTo>
                  <a:cubicBezTo>
                    <a:pt x="771865" y="0"/>
                    <a:pt x="838689" y="85813"/>
                    <a:pt x="838689" y="180866"/>
                  </a:cubicBezTo>
                  <a:cubicBezTo>
                    <a:pt x="838689" y="276172"/>
                    <a:pt x="771865" y="361732"/>
                    <a:pt x="695676" y="361732"/>
                  </a:cubicBezTo>
                  <a:lnTo>
                    <a:pt x="142988" y="361732"/>
                  </a:lnTo>
                  <a:cubicBezTo>
                    <a:pt x="66748" y="361732"/>
                    <a:pt x="0" y="276172"/>
                    <a:pt x="0" y="180866"/>
                  </a:cubicBezTo>
                  <a:cubicBezTo>
                    <a:pt x="0" y="85813"/>
                    <a:pt x="66748" y="0"/>
                    <a:pt x="142988" y="0"/>
                  </a:cubicBezTo>
                  <a:close/>
                </a:path>
              </a:pathLst>
            </a:custGeom>
            <a:solidFill>
              <a:srgbClr val="FFFFB9"/>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13" name="Rectangle 12">
              <a:extLst>
                <a:ext uri="{FF2B5EF4-FFF2-40B4-BE49-F238E27FC236}">
                  <a16:creationId xmlns:a16="http://schemas.microsoft.com/office/drawing/2014/main" id="{DD41C5CA-4E39-B8CD-BF51-67EDBBA42F3A}"/>
                </a:ext>
              </a:extLst>
            </p:cNvPr>
            <p:cNvSpPr>
              <a:spLocks noChangeArrowheads="1"/>
            </p:cNvSpPr>
            <p:nvPr/>
          </p:nvSpPr>
          <p:spPr bwMode="auto">
            <a:xfrm>
              <a:off x="6384" y="22709"/>
              <a:ext cx="8505"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00" kern="100">
                  <a:solidFill>
                    <a:srgbClr val="000000"/>
                  </a:solidFill>
                  <a:effectLst/>
                  <a:latin typeface="Tahoma" panose="020B0604030504040204" pitchFamily="34" charset="0"/>
                  <a:ea typeface="Tahoma" panose="020B0604030504040204" pitchFamily="34" charset="0"/>
                </a:rPr>
                <a:t>Preprocessing</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4" name="Shape 4781">
              <a:extLst>
                <a:ext uri="{FF2B5EF4-FFF2-40B4-BE49-F238E27FC236}">
                  <a16:creationId xmlns:a16="http://schemas.microsoft.com/office/drawing/2014/main" id="{C5BDD233-9A67-5FA1-CD80-562149267BBB}"/>
                </a:ext>
              </a:extLst>
            </p:cNvPr>
            <p:cNvSpPr>
              <a:spLocks/>
            </p:cNvSpPr>
            <p:nvPr/>
          </p:nvSpPr>
          <p:spPr bwMode="auto">
            <a:xfrm>
              <a:off x="762" y="27410"/>
              <a:ext cx="18870" cy="3618"/>
            </a:xfrm>
            <a:custGeom>
              <a:avLst/>
              <a:gdLst>
                <a:gd name="T0" fmla="*/ 0 w 1887051"/>
                <a:gd name="T1" fmla="*/ 0 h 361733"/>
                <a:gd name="T2" fmla="*/ 2 w 1887051"/>
                <a:gd name="T3" fmla="*/ 0 h 361733"/>
                <a:gd name="T4" fmla="*/ 2 w 1887051"/>
                <a:gd name="T5" fmla="*/ 0 h 361733"/>
                <a:gd name="T6" fmla="*/ 2 w 1887051"/>
                <a:gd name="T7" fmla="*/ 0 h 361733"/>
                <a:gd name="T8" fmla="*/ 0 w 1887051"/>
                <a:gd name="T9" fmla="*/ 0 h 361733"/>
                <a:gd name="T10" fmla="*/ 0 w 1887051"/>
                <a:gd name="T11" fmla="*/ 0 h 361733"/>
                <a:gd name="T12" fmla="*/ 0 w 1887051"/>
                <a:gd name="T13" fmla="*/ 0 h 361733"/>
                <a:gd name="T14" fmla="*/ 0 60000 65536"/>
                <a:gd name="T15" fmla="*/ 0 60000 65536"/>
                <a:gd name="T16" fmla="*/ 0 60000 65536"/>
                <a:gd name="T17" fmla="*/ 0 60000 65536"/>
                <a:gd name="T18" fmla="*/ 0 60000 65536"/>
                <a:gd name="T19" fmla="*/ 0 60000 65536"/>
                <a:gd name="T20" fmla="*/ 0 60000 65536"/>
                <a:gd name="T21" fmla="*/ 0 w 1887051"/>
                <a:gd name="T22" fmla="*/ 0 h 361733"/>
                <a:gd name="T23" fmla="*/ 1887051 w 1887051"/>
                <a:gd name="T24" fmla="*/ 361733 h 3617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7051" h="361733">
                  <a:moveTo>
                    <a:pt x="190448" y="0"/>
                  </a:moveTo>
                  <a:lnTo>
                    <a:pt x="1696325" y="0"/>
                  </a:lnTo>
                  <a:cubicBezTo>
                    <a:pt x="1800990" y="0"/>
                    <a:pt x="1887051" y="85813"/>
                    <a:pt x="1887051" y="180866"/>
                  </a:cubicBezTo>
                  <a:cubicBezTo>
                    <a:pt x="1887051" y="276172"/>
                    <a:pt x="1800990" y="361733"/>
                    <a:pt x="1696325" y="361733"/>
                  </a:cubicBezTo>
                  <a:lnTo>
                    <a:pt x="190448" y="361733"/>
                  </a:lnTo>
                  <a:cubicBezTo>
                    <a:pt x="85732" y="361733"/>
                    <a:pt x="0" y="276172"/>
                    <a:pt x="0" y="180866"/>
                  </a:cubicBezTo>
                  <a:cubicBezTo>
                    <a:pt x="0" y="85813"/>
                    <a:pt x="85732" y="0"/>
                    <a:pt x="190448" y="0"/>
                  </a:cubicBezTo>
                  <a:close/>
                </a:path>
              </a:pathLst>
            </a:custGeom>
            <a:solidFill>
              <a:srgbClr val="FFFFB9"/>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15" name="Rectangle 14">
              <a:extLst>
                <a:ext uri="{FF2B5EF4-FFF2-40B4-BE49-F238E27FC236}">
                  <a16:creationId xmlns:a16="http://schemas.microsoft.com/office/drawing/2014/main" id="{4866E4F1-1DAC-7B55-A62A-D3CB01B85EED}"/>
                </a:ext>
              </a:extLst>
            </p:cNvPr>
            <p:cNvSpPr>
              <a:spLocks noChangeArrowheads="1"/>
            </p:cNvSpPr>
            <p:nvPr/>
          </p:nvSpPr>
          <p:spPr bwMode="auto">
            <a:xfrm>
              <a:off x="2287" y="28039"/>
              <a:ext cx="21275"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00" kern="100">
                  <a:solidFill>
                    <a:srgbClr val="000000"/>
                  </a:solidFill>
                  <a:effectLst/>
                  <a:latin typeface="Tahoma" panose="020B0604030504040204" pitchFamily="34" charset="0"/>
                  <a:ea typeface="Tahoma" panose="020B0604030504040204" pitchFamily="34" charset="0"/>
                </a:rPr>
                <a:t>RF Classifiers, Regressions &amp; other</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6" name="Shape 4783">
              <a:extLst>
                <a:ext uri="{FF2B5EF4-FFF2-40B4-BE49-F238E27FC236}">
                  <a16:creationId xmlns:a16="http://schemas.microsoft.com/office/drawing/2014/main" id="{3599E947-5893-C7AA-0A23-B398C75D97DF}"/>
                </a:ext>
              </a:extLst>
            </p:cNvPr>
            <p:cNvSpPr>
              <a:spLocks/>
            </p:cNvSpPr>
            <p:nvPr/>
          </p:nvSpPr>
          <p:spPr bwMode="auto">
            <a:xfrm>
              <a:off x="6099" y="33503"/>
              <a:ext cx="8386" cy="3618"/>
            </a:xfrm>
            <a:custGeom>
              <a:avLst/>
              <a:gdLst>
                <a:gd name="T0" fmla="*/ 0 w 838639"/>
                <a:gd name="T1" fmla="*/ 0 h 361732"/>
                <a:gd name="T2" fmla="*/ 1 w 838639"/>
                <a:gd name="T3" fmla="*/ 0 h 361732"/>
                <a:gd name="T4" fmla="*/ 1 w 838639"/>
                <a:gd name="T5" fmla="*/ 0 h 361732"/>
                <a:gd name="T6" fmla="*/ 1 w 838639"/>
                <a:gd name="T7" fmla="*/ 0 h 361732"/>
                <a:gd name="T8" fmla="*/ 0 w 838639"/>
                <a:gd name="T9" fmla="*/ 0 h 361732"/>
                <a:gd name="T10" fmla="*/ 0 w 838639"/>
                <a:gd name="T11" fmla="*/ 0 h 361732"/>
                <a:gd name="T12" fmla="*/ 0 w 838639"/>
                <a:gd name="T13" fmla="*/ 0 h 361732"/>
                <a:gd name="T14" fmla="*/ 0 60000 65536"/>
                <a:gd name="T15" fmla="*/ 0 60000 65536"/>
                <a:gd name="T16" fmla="*/ 0 60000 65536"/>
                <a:gd name="T17" fmla="*/ 0 60000 65536"/>
                <a:gd name="T18" fmla="*/ 0 60000 65536"/>
                <a:gd name="T19" fmla="*/ 0 60000 65536"/>
                <a:gd name="T20" fmla="*/ 0 60000 65536"/>
                <a:gd name="T21" fmla="*/ 0 w 838639"/>
                <a:gd name="T22" fmla="*/ 0 h 361732"/>
                <a:gd name="T23" fmla="*/ 838639 w 838639"/>
                <a:gd name="T24" fmla="*/ 361732 h 361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8639" h="361732">
                  <a:moveTo>
                    <a:pt x="143000" y="0"/>
                  </a:moveTo>
                  <a:lnTo>
                    <a:pt x="695625" y="0"/>
                  </a:lnTo>
                  <a:cubicBezTo>
                    <a:pt x="771941" y="0"/>
                    <a:pt x="838639" y="85560"/>
                    <a:pt x="838639" y="180866"/>
                  </a:cubicBezTo>
                  <a:cubicBezTo>
                    <a:pt x="838639" y="276172"/>
                    <a:pt x="771941" y="361732"/>
                    <a:pt x="695625" y="361732"/>
                  </a:cubicBezTo>
                  <a:lnTo>
                    <a:pt x="143000" y="361732"/>
                  </a:lnTo>
                  <a:cubicBezTo>
                    <a:pt x="66748" y="361732"/>
                    <a:pt x="0" y="276172"/>
                    <a:pt x="0" y="180866"/>
                  </a:cubicBezTo>
                  <a:cubicBezTo>
                    <a:pt x="0" y="85560"/>
                    <a:pt x="66748" y="0"/>
                    <a:pt x="143000" y="0"/>
                  </a:cubicBezTo>
                  <a:close/>
                </a:path>
              </a:pathLst>
            </a:custGeom>
            <a:solidFill>
              <a:srgbClr val="FFFFB9"/>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17" name="Rectangle 16">
              <a:extLst>
                <a:ext uri="{FF2B5EF4-FFF2-40B4-BE49-F238E27FC236}">
                  <a16:creationId xmlns:a16="http://schemas.microsoft.com/office/drawing/2014/main" id="{9009ED75-9FAA-A754-5002-BEE958D8EE5B}"/>
                </a:ext>
              </a:extLst>
            </p:cNvPr>
            <p:cNvSpPr>
              <a:spLocks noChangeArrowheads="1"/>
            </p:cNvSpPr>
            <p:nvPr/>
          </p:nvSpPr>
          <p:spPr bwMode="auto">
            <a:xfrm>
              <a:off x="7909" y="34132"/>
              <a:ext cx="6580"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00" kern="100">
                  <a:solidFill>
                    <a:srgbClr val="000000"/>
                  </a:solidFill>
                  <a:effectLst/>
                  <a:latin typeface="Tahoma" panose="020B0604030504040204" pitchFamily="34" charset="0"/>
                  <a:ea typeface="Tahoma" panose="020B0604030504040204" pitchFamily="34" charset="0"/>
                </a:rPr>
                <a:t>Predictions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8" name="Shape 4785">
              <a:extLst>
                <a:ext uri="{FF2B5EF4-FFF2-40B4-BE49-F238E27FC236}">
                  <a16:creationId xmlns:a16="http://schemas.microsoft.com/office/drawing/2014/main" id="{D65259DB-390B-CBA4-39E0-60F8C1F6A8EC}"/>
                </a:ext>
              </a:extLst>
            </p:cNvPr>
            <p:cNvSpPr>
              <a:spLocks/>
            </p:cNvSpPr>
            <p:nvPr/>
          </p:nvSpPr>
          <p:spPr bwMode="auto">
            <a:xfrm>
              <a:off x="3429" y="39213"/>
              <a:ext cx="13818" cy="3617"/>
            </a:xfrm>
            <a:custGeom>
              <a:avLst/>
              <a:gdLst>
                <a:gd name="T0" fmla="*/ 0 w 1381798"/>
                <a:gd name="T1" fmla="*/ 0 h 361644"/>
                <a:gd name="T2" fmla="*/ 1 w 1381798"/>
                <a:gd name="T3" fmla="*/ 0 h 361644"/>
                <a:gd name="T4" fmla="*/ 1 w 1381798"/>
                <a:gd name="T5" fmla="*/ 0 h 361644"/>
                <a:gd name="T6" fmla="*/ 1 w 1381798"/>
                <a:gd name="T7" fmla="*/ 0 h 361644"/>
                <a:gd name="T8" fmla="*/ 0 w 1381798"/>
                <a:gd name="T9" fmla="*/ 0 h 361644"/>
                <a:gd name="T10" fmla="*/ 0 w 1381798"/>
                <a:gd name="T11" fmla="*/ 0 h 361644"/>
                <a:gd name="T12" fmla="*/ 0 w 1381798"/>
                <a:gd name="T13" fmla="*/ 0 h 361644"/>
                <a:gd name="T14" fmla="*/ 0 60000 65536"/>
                <a:gd name="T15" fmla="*/ 0 60000 65536"/>
                <a:gd name="T16" fmla="*/ 0 60000 65536"/>
                <a:gd name="T17" fmla="*/ 0 60000 65536"/>
                <a:gd name="T18" fmla="*/ 0 60000 65536"/>
                <a:gd name="T19" fmla="*/ 0 60000 65536"/>
                <a:gd name="T20" fmla="*/ 0 60000 65536"/>
                <a:gd name="T21" fmla="*/ 0 w 1381798"/>
                <a:gd name="T22" fmla="*/ 0 h 361644"/>
                <a:gd name="T23" fmla="*/ 1381798 w 1381798"/>
                <a:gd name="T24" fmla="*/ 361644 h 361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1798" h="361644">
                  <a:moveTo>
                    <a:pt x="190764" y="0"/>
                  </a:moveTo>
                  <a:lnTo>
                    <a:pt x="1191451" y="0"/>
                  </a:lnTo>
                  <a:cubicBezTo>
                    <a:pt x="1296116" y="0"/>
                    <a:pt x="1381798" y="85813"/>
                    <a:pt x="1381798" y="180815"/>
                  </a:cubicBezTo>
                  <a:cubicBezTo>
                    <a:pt x="1381798" y="276134"/>
                    <a:pt x="1296116" y="361644"/>
                    <a:pt x="1191451" y="361644"/>
                  </a:cubicBezTo>
                  <a:lnTo>
                    <a:pt x="190764" y="361644"/>
                  </a:lnTo>
                  <a:cubicBezTo>
                    <a:pt x="85745" y="361644"/>
                    <a:pt x="0" y="276134"/>
                    <a:pt x="0" y="180815"/>
                  </a:cubicBezTo>
                  <a:cubicBezTo>
                    <a:pt x="0" y="85813"/>
                    <a:pt x="85745" y="0"/>
                    <a:pt x="190764" y="0"/>
                  </a:cubicBezTo>
                  <a:close/>
                </a:path>
              </a:pathLst>
            </a:custGeom>
            <a:solidFill>
              <a:srgbClr val="FFFFB9"/>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19" name="Rectangle 18">
              <a:extLst>
                <a:ext uri="{FF2B5EF4-FFF2-40B4-BE49-F238E27FC236}">
                  <a16:creationId xmlns:a16="http://schemas.microsoft.com/office/drawing/2014/main" id="{B0B6B7A8-EF24-4280-7B75-F14591DA192A}"/>
                </a:ext>
              </a:extLst>
            </p:cNvPr>
            <p:cNvSpPr>
              <a:spLocks noChangeArrowheads="1"/>
            </p:cNvSpPr>
            <p:nvPr/>
          </p:nvSpPr>
          <p:spPr bwMode="auto">
            <a:xfrm>
              <a:off x="6766" y="39841"/>
              <a:ext cx="9727"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00" kern="100">
                  <a:solidFill>
                    <a:srgbClr val="000000"/>
                  </a:solidFill>
                  <a:effectLst/>
                  <a:latin typeface="Tahoma" panose="020B0604030504040204" pitchFamily="34" charset="0"/>
                  <a:ea typeface="Tahoma" panose="020B0604030504040204" pitchFamily="34" charset="0"/>
                </a:rPr>
                <a:t>Crop Grow Rate</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0" name="Shape 4787">
              <a:extLst>
                <a:ext uri="{FF2B5EF4-FFF2-40B4-BE49-F238E27FC236}">
                  <a16:creationId xmlns:a16="http://schemas.microsoft.com/office/drawing/2014/main" id="{5BAA5C98-A02F-E658-B00E-4D4A129C7DAC}"/>
                </a:ext>
              </a:extLst>
            </p:cNvPr>
            <p:cNvSpPr>
              <a:spLocks/>
            </p:cNvSpPr>
            <p:nvPr/>
          </p:nvSpPr>
          <p:spPr bwMode="auto">
            <a:xfrm>
              <a:off x="9911" y="46829"/>
              <a:ext cx="2287" cy="2284"/>
            </a:xfrm>
            <a:custGeom>
              <a:avLst/>
              <a:gdLst>
                <a:gd name="T0" fmla="*/ 0 w 228732"/>
                <a:gd name="T1" fmla="*/ 0 h 228329"/>
                <a:gd name="T2" fmla="*/ 0 w 228732"/>
                <a:gd name="T3" fmla="*/ 0 h 228329"/>
                <a:gd name="T4" fmla="*/ 0 w 228732"/>
                <a:gd name="T5" fmla="*/ 0 h 228329"/>
                <a:gd name="T6" fmla="*/ 0 w 228732"/>
                <a:gd name="T7" fmla="*/ 0 h 228329"/>
                <a:gd name="T8" fmla="*/ 0 w 228732"/>
                <a:gd name="T9" fmla="*/ 0 h 228329"/>
                <a:gd name="T10" fmla="*/ 0 60000 65536"/>
                <a:gd name="T11" fmla="*/ 0 60000 65536"/>
                <a:gd name="T12" fmla="*/ 0 60000 65536"/>
                <a:gd name="T13" fmla="*/ 0 60000 65536"/>
                <a:gd name="T14" fmla="*/ 0 60000 65536"/>
                <a:gd name="T15" fmla="*/ 0 w 228732"/>
                <a:gd name="T16" fmla="*/ 0 h 228329"/>
                <a:gd name="T17" fmla="*/ 228732 w 228732"/>
                <a:gd name="T18" fmla="*/ 228329 h 228329"/>
              </a:gdLst>
              <a:ahLst/>
              <a:cxnLst>
                <a:cxn ang="T10">
                  <a:pos x="T0" y="T1"/>
                </a:cxn>
                <a:cxn ang="T11">
                  <a:pos x="T2" y="T3"/>
                </a:cxn>
                <a:cxn ang="T12">
                  <a:pos x="T4" y="T5"/>
                </a:cxn>
                <a:cxn ang="T13">
                  <a:pos x="T6" y="T7"/>
                </a:cxn>
                <a:cxn ang="T14">
                  <a:pos x="T8" y="T9"/>
                </a:cxn>
              </a:cxnLst>
              <a:rect l="T15" t="T16" r="T17" b="T18"/>
              <a:pathLst>
                <a:path w="228732" h="228329">
                  <a:moveTo>
                    <a:pt x="114195" y="0"/>
                  </a:moveTo>
                  <a:cubicBezTo>
                    <a:pt x="181019" y="0"/>
                    <a:pt x="228732" y="47514"/>
                    <a:pt x="228732" y="114013"/>
                  </a:cubicBezTo>
                  <a:cubicBezTo>
                    <a:pt x="228732" y="180829"/>
                    <a:pt x="181019" y="228329"/>
                    <a:pt x="114195" y="228329"/>
                  </a:cubicBezTo>
                  <a:cubicBezTo>
                    <a:pt x="47460" y="228329"/>
                    <a:pt x="0" y="180829"/>
                    <a:pt x="0" y="114013"/>
                  </a:cubicBezTo>
                  <a:cubicBezTo>
                    <a:pt x="0" y="47514"/>
                    <a:pt x="47460" y="0"/>
                    <a:pt x="114195" y="0"/>
                  </a:cubicBezTo>
                  <a:close/>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1" name="Shape 4788">
              <a:extLst>
                <a:ext uri="{FF2B5EF4-FFF2-40B4-BE49-F238E27FC236}">
                  <a16:creationId xmlns:a16="http://schemas.microsoft.com/office/drawing/2014/main" id="{CAB1FEC2-6384-6EC8-408D-21B7BED06A01}"/>
                </a:ext>
              </a:extLst>
            </p:cNvPr>
            <p:cNvSpPr>
              <a:spLocks/>
            </p:cNvSpPr>
            <p:nvPr/>
          </p:nvSpPr>
          <p:spPr bwMode="auto">
            <a:xfrm>
              <a:off x="10386" y="47305"/>
              <a:ext cx="1335" cy="1333"/>
            </a:xfrm>
            <a:custGeom>
              <a:avLst/>
              <a:gdLst>
                <a:gd name="T0" fmla="*/ 0 w 133559"/>
                <a:gd name="T1" fmla="*/ 0 h 133314"/>
                <a:gd name="T2" fmla="*/ 0 w 133559"/>
                <a:gd name="T3" fmla="*/ 0 h 133314"/>
                <a:gd name="T4" fmla="*/ 0 w 133559"/>
                <a:gd name="T5" fmla="*/ 0 h 133314"/>
                <a:gd name="T6" fmla="*/ 0 w 133559"/>
                <a:gd name="T7" fmla="*/ 0 h 133314"/>
                <a:gd name="T8" fmla="*/ 0 w 133559"/>
                <a:gd name="T9" fmla="*/ 0 h 133314"/>
                <a:gd name="T10" fmla="*/ 0 60000 65536"/>
                <a:gd name="T11" fmla="*/ 0 60000 65536"/>
                <a:gd name="T12" fmla="*/ 0 60000 65536"/>
                <a:gd name="T13" fmla="*/ 0 60000 65536"/>
                <a:gd name="T14" fmla="*/ 0 60000 65536"/>
                <a:gd name="T15" fmla="*/ 0 w 133559"/>
                <a:gd name="T16" fmla="*/ 0 h 133314"/>
                <a:gd name="T17" fmla="*/ 133559 w 133559"/>
                <a:gd name="T18" fmla="*/ 133314 h 133314"/>
              </a:gdLst>
              <a:ahLst/>
              <a:cxnLst>
                <a:cxn ang="T10">
                  <a:pos x="T0" y="T1"/>
                </a:cxn>
                <a:cxn ang="T11">
                  <a:pos x="T2" y="T3"/>
                </a:cxn>
                <a:cxn ang="T12">
                  <a:pos x="T4" y="T5"/>
                </a:cxn>
                <a:cxn ang="T13">
                  <a:pos x="T6" y="T7"/>
                </a:cxn>
                <a:cxn ang="T14">
                  <a:pos x="T8" y="T9"/>
                </a:cxn>
              </a:cxnLst>
              <a:rect l="T15" t="T16" r="T17" b="T18"/>
              <a:pathLst>
                <a:path w="133559" h="133314">
                  <a:moveTo>
                    <a:pt x="66735" y="0"/>
                  </a:moveTo>
                  <a:cubicBezTo>
                    <a:pt x="105083" y="0"/>
                    <a:pt x="133559" y="28503"/>
                    <a:pt x="133559" y="66499"/>
                  </a:cubicBezTo>
                  <a:cubicBezTo>
                    <a:pt x="133559" y="104811"/>
                    <a:pt x="105083" y="133314"/>
                    <a:pt x="66735" y="133314"/>
                  </a:cubicBezTo>
                  <a:cubicBezTo>
                    <a:pt x="28780" y="133314"/>
                    <a:pt x="0" y="104811"/>
                    <a:pt x="0" y="66499"/>
                  </a:cubicBezTo>
                  <a:cubicBezTo>
                    <a:pt x="0" y="28503"/>
                    <a:pt x="28780" y="0"/>
                    <a:pt x="66735" y="0"/>
                  </a:cubicBezTo>
                  <a:close/>
                </a:path>
              </a:pathLst>
            </a:custGeom>
            <a:solidFill>
              <a:srgbClr val="800000"/>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22" name="Shape 58186">
              <a:extLst>
                <a:ext uri="{FF2B5EF4-FFF2-40B4-BE49-F238E27FC236}">
                  <a16:creationId xmlns:a16="http://schemas.microsoft.com/office/drawing/2014/main" id="{3AA7E15D-25A8-8EFD-B42D-6918DE1508FB}"/>
                </a:ext>
              </a:extLst>
            </p:cNvPr>
            <p:cNvSpPr>
              <a:spLocks/>
            </p:cNvSpPr>
            <p:nvPr/>
          </p:nvSpPr>
          <p:spPr bwMode="auto">
            <a:xfrm>
              <a:off x="0" y="3425"/>
              <a:ext cx="16295" cy="475"/>
            </a:xfrm>
            <a:custGeom>
              <a:avLst/>
              <a:gdLst>
                <a:gd name="T0" fmla="*/ 0 w 1629589"/>
                <a:gd name="T1" fmla="*/ 0 h 47505"/>
                <a:gd name="T2" fmla="*/ 2 w 1629589"/>
                <a:gd name="T3" fmla="*/ 0 h 47505"/>
                <a:gd name="T4" fmla="*/ 2 w 1629589"/>
                <a:gd name="T5" fmla="*/ 0 h 47505"/>
                <a:gd name="T6" fmla="*/ 0 w 1629589"/>
                <a:gd name="T7" fmla="*/ 0 h 47505"/>
                <a:gd name="T8" fmla="*/ 0 w 1629589"/>
                <a:gd name="T9" fmla="*/ 0 h 47505"/>
                <a:gd name="T10" fmla="*/ 0 60000 65536"/>
                <a:gd name="T11" fmla="*/ 0 60000 65536"/>
                <a:gd name="T12" fmla="*/ 0 60000 65536"/>
                <a:gd name="T13" fmla="*/ 0 60000 65536"/>
                <a:gd name="T14" fmla="*/ 0 60000 65536"/>
                <a:gd name="T15" fmla="*/ 0 w 1629589"/>
                <a:gd name="T16" fmla="*/ 0 h 47505"/>
                <a:gd name="T17" fmla="*/ 1629589 w 1629589"/>
                <a:gd name="T18" fmla="*/ 47505 h 47505"/>
              </a:gdLst>
              <a:ahLst/>
              <a:cxnLst>
                <a:cxn ang="T10">
                  <a:pos x="T0" y="T1"/>
                </a:cxn>
                <a:cxn ang="T11">
                  <a:pos x="T2" y="T3"/>
                </a:cxn>
                <a:cxn ang="T12">
                  <a:pos x="T4" y="T5"/>
                </a:cxn>
                <a:cxn ang="T13">
                  <a:pos x="T6" y="T7"/>
                </a:cxn>
                <a:cxn ang="T14">
                  <a:pos x="T8" y="T9"/>
                </a:cxn>
              </a:cxnLst>
              <a:rect l="T15" t="T16" r="T17" b="T18"/>
              <a:pathLst>
                <a:path w="1629589" h="47505">
                  <a:moveTo>
                    <a:pt x="0" y="0"/>
                  </a:moveTo>
                  <a:lnTo>
                    <a:pt x="1629589" y="0"/>
                  </a:lnTo>
                  <a:lnTo>
                    <a:pt x="1629589" y="47505"/>
                  </a:lnTo>
                  <a:lnTo>
                    <a:pt x="0" y="47505"/>
                  </a:lnTo>
                  <a:lnTo>
                    <a:pt x="0" y="0"/>
                  </a:lnTo>
                </a:path>
              </a:pathLst>
            </a:custGeom>
            <a:solidFill>
              <a:srgbClr val="800000"/>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23" name="Shape 58187">
              <a:extLst>
                <a:ext uri="{FF2B5EF4-FFF2-40B4-BE49-F238E27FC236}">
                  <a16:creationId xmlns:a16="http://schemas.microsoft.com/office/drawing/2014/main" id="{19A6F8FB-F865-70BB-DF24-0F375BFB42A1}"/>
                </a:ext>
              </a:extLst>
            </p:cNvPr>
            <p:cNvSpPr>
              <a:spLocks/>
            </p:cNvSpPr>
            <p:nvPr/>
          </p:nvSpPr>
          <p:spPr bwMode="auto">
            <a:xfrm>
              <a:off x="2666" y="45401"/>
              <a:ext cx="14107" cy="475"/>
            </a:xfrm>
            <a:custGeom>
              <a:avLst/>
              <a:gdLst>
                <a:gd name="T0" fmla="*/ 0 w 1410640"/>
                <a:gd name="T1" fmla="*/ 0 h 47505"/>
                <a:gd name="T2" fmla="*/ 1 w 1410640"/>
                <a:gd name="T3" fmla="*/ 0 h 47505"/>
                <a:gd name="T4" fmla="*/ 1 w 1410640"/>
                <a:gd name="T5" fmla="*/ 0 h 47505"/>
                <a:gd name="T6" fmla="*/ 0 w 1410640"/>
                <a:gd name="T7" fmla="*/ 0 h 47505"/>
                <a:gd name="T8" fmla="*/ 0 w 1410640"/>
                <a:gd name="T9" fmla="*/ 0 h 47505"/>
                <a:gd name="T10" fmla="*/ 0 60000 65536"/>
                <a:gd name="T11" fmla="*/ 0 60000 65536"/>
                <a:gd name="T12" fmla="*/ 0 60000 65536"/>
                <a:gd name="T13" fmla="*/ 0 60000 65536"/>
                <a:gd name="T14" fmla="*/ 0 60000 65536"/>
                <a:gd name="T15" fmla="*/ 0 w 1410640"/>
                <a:gd name="T16" fmla="*/ 0 h 47505"/>
                <a:gd name="T17" fmla="*/ 1410640 w 1410640"/>
                <a:gd name="T18" fmla="*/ 47505 h 47505"/>
              </a:gdLst>
              <a:ahLst/>
              <a:cxnLst>
                <a:cxn ang="T10">
                  <a:pos x="T0" y="T1"/>
                </a:cxn>
                <a:cxn ang="T11">
                  <a:pos x="T2" y="T3"/>
                </a:cxn>
                <a:cxn ang="T12">
                  <a:pos x="T4" y="T5"/>
                </a:cxn>
                <a:cxn ang="T13">
                  <a:pos x="T6" y="T7"/>
                </a:cxn>
                <a:cxn ang="T14">
                  <a:pos x="T8" y="T9"/>
                </a:cxn>
              </a:cxnLst>
              <a:rect l="T15" t="T16" r="T17" b="T18"/>
              <a:pathLst>
                <a:path w="1410640" h="47505">
                  <a:moveTo>
                    <a:pt x="0" y="0"/>
                  </a:moveTo>
                  <a:lnTo>
                    <a:pt x="1410640" y="0"/>
                  </a:lnTo>
                  <a:lnTo>
                    <a:pt x="1410640" y="47505"/>
                  </a:lnTo>
                  <a:lnTo>
                    <a:pt x="0" y="47505"/>
                  </a:lnTo>
                  <a:lnTo>
                    <a:pt x="0" y="0"/>
                  </a:lnTo>
                </a:path>
              </a:pathLst>
            </a:custGeom>
            <a:solidFill>
              <a:srgbClr val="800000"/>
            </a:solidFill>
            <a:ln w="9492">
              <a:solidFill>
                <a:srgbClr val="800000"/>
              </a:solidFill>
              <a:round/>
              <a:headEnd/>
              <a:tailEnd/>
            </a:ln>
          </p:spPr>
          <p:txBody>
            <a:bodyPr rot="0" vert="horz" wrap="square" lIns="91440" tIns="45720" rIns="91440" bIns="45720" anchor="t" anchorCtr="0" upright="1">
              <a:noAutofit/>
            </a:bodyPr>
            <a:lstStyle/>
            <a:p>
              <a:endParaRPr lang="en-IN"/>
            </a:p>
          </p:txBody>
        </p:sp>
        <p:sp>
          <p:nvSpPr>
            <p:cNvPr id="24" name="Shape 4791">
              <a:extLst>
                <a:ext uri="{FF2B5EF4-FFF2-40B4-BE49-F238E27FC236}">
                  <a16:creationId xmlns:a16="http://schemas.microsoft.com/office/drawing/2014/main" id="{47795EAF-C423-5936-8D34-79D1EBA92F46}"/>
                </a:ext>
              </a:extLst>
            </p:cNvPr>
            <p:cNvSpPr>
              <a:spLocks/>
            </p:cNvSpPr>
            <p:nvPr/>
          </p:nvSpPr>
          <p:spPr bwMode="auto">
            <a:xfrm>
              <a:off x="8529" y="1855"/>
              <a:ext cx="189" cy="3141"/>
            </a:xfrm>
            <a:custGeom>
              <a:avLst/>
              <a:gdLst>
                <a:gd name="T0" fmla="*/ 0 w 18984"/>
                <a:gd name="T1" fmla="*/ 0 h 314142"/>
                <a:gd name="T2" fmla="*/ 0 w 18984"/>
                <a:gd name="T3" fmla="*/ 0 h 314142"/>
                <a:gd name="T4" fmla="*/ 0 60000 65536"/>
                <a:gd name="T5" fmla="*/ 0 60000 65536"/>
                <a:gd name="T6" fmla="*/ 0 w 18984"/>
                <a:gd name="T7" fmla="*/ 0 h 314142"/>
                <a:gd name="T8" fmla="*/ 18984 w 18984"/>
                <a:gd name="T9" fmla="*/ 314142 h 314142"/>
              </a:gdLst>
              <a:ahLst/>
              <a:cxnLst>
                <a:cxn ang="T4">
                  <a:pos x="T0" y="T1"/>
                </a:cxn>
                <a:cxn ang="T5">
                  <a:pos x="T2" y="T3"/>
                </a:cxn>
              </a:cxnLst>
              <a:rect l="T6" t="T7" r="T8" b="T9"/>
              <a:pathLst>
                <a:path w="18984" h="314142">
                  <a:moveTo>
                    <a:pt x="0" y="0"/>
                  </a:moveTo>
                  <a:lnTo>
                    <a:pt x="18984" y="314142"/>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5" name="Shape 4792">
              <a:extLst>
                <a:ext uri="{FF2B5EF4-FFF2-40B4-BE49-F238E27FC236}">
                  <a16:creationId xmlns:a16="http://schemas.microsoft.com/office/drawing/2014/main" id="{1C8F189B-B8CA-6281-91B7-AFF98743730D}"/>
                </a:ext>
              </a:extLst>
            </p:cNvPr>
            <p:cNvSpPr>
              <a:spLocks/>
            </p:cNvSpPr>
            <p:nvPr/>
          </p:nvSpPr>
          <p:spPr bwMode="auto">
            <a:xfrm>
              <a:off x="8339" y="4046"/>
              <a:ext cx="664" cy="950"/>
            </a:xfrm>
            <a:custGeom>
              <a:avLst/>
              <a:gdLst>
                <a:gd name="T0" fmla="*/ 0 w 66444"/>
                <a:gd name="T1" fmla="*/ 0 h 95053"/>
                <a:gd name="T2" fmla="*/ 0 w 66444"/>
                <a:gd name="T3" fmla="*/ 0 h 95053"/>
                <a:gd name="T4" fmla="*/ 0 w 66444"/>
                <a:gd name="T5" fmla="*/ 0 h 95053"/>
                <a:gd name="T6" fmla="*/ 0 60000 65536"/>
                <a:gd name="T7" fmla="*/ 0 60000 65536"/>
                <a:gd name="T8" fmla="*/ 0 60000 65536"/>
                <a:gd name="T9" fmla="*/ 0 w 66444"/>
                <a:gd name="T10" fmla="*/ 0 h 95053"/>
                <a:gd name="T11" fmla="*/ 66444 w 66444"/>
                <a:gd name="T12" fmla="*/ 95053 h 95053"/>
              </a:gdLst>
              <a:ahLst/>
              <a:cxnLst>
                <a:cxn ang="T6">
                  <a:pos x="T0" y="T1"/>
                </a:cxn>
                <a:cxn ang="T7">
                  <a:pos x="T2" y="T3"/>
                </a:cxn>
                <a:cxn ang="T8">
                  <a:pos x="T4" y="T5"/>
                </a:cxn>
              </a:cxnLst>
              <a:rect l="T9" t="T10" r="T11" b="T12"/>
              <a:pathLst>
                <a:path w="66444" h="95053">
                  <a:moveTo>
                    <a:pt x="0" y="9492"/>
                  </a:moveTo>
                  <a:lnTo>
                    <a:pt x="37968" y="95053"/>
                  </a:lnTo>
                  <a:lnTo>
                    <a:pt x="66444" y="0"/>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6" name="Shape 4793">
              <a:extLst>
                <a:ext uri="{FF2B5EF4-FFF2-40B4-BE49-F238E27FC236}">
                  <a16:creationId xmlns:a16="http://schemas.microsoft.com/office/drawing/2014/main" id="{55295003-0574-3B06-7ADE-592C9D8EC024}"/>
                </a:ext>
              </a:extLst>
            </p:cNvPr>
            <p:cNvSpPr>
              <a:spLocks/>
            </p:cNvSpPr>
            <p:nvPr/>
          </p:nvSpPr>
          <p:spPr bwMode="auto">
            <a:xfrm>
              <a:off x="8813" y="8707"/>
              <a:ext cx="0" cy="1619"/>
            </a:xfrm>
            <a:custGeom>
              <a:avLst/>
              <a:gdLst>
                <a:gd name="T0" fmla="*/ 0 h 161880"/>
                <a:gd name="T1" fmla="*/ 0 h 161880"/>
                <a:gd name="T2" fmla="*/ 0 60000 65536"/>
                <a:gd name="T3" fmla="*/ 0 60000 65536"/>
                <a:gd name="T4" fmla="*/ 0 h 161880"/>
                <a:gd name="T5" fmla="*/ 161880 h 161880"/>
              </a:gdLst>
              <a:ahLst/>
              <a:cxnLst>
                <a:cxn ang="T2">
                  <a:pos x="0" y="T0"/>
                </a:cxn>
                <a:cxn ang="T3">
                  <a:pos x="0" y="T1"/>
                </a:cxn>
              </a:cxnLst>
              <a:rect l="0" t="T4" r="0" b="T5"/>
              <a:pathLst>
                <a:path h="161880">
                  <a:moveTo>
                    <a:pt x="0" y="0"/>
                  </a:moveTo>
                  <a:lnTo>
                    <a:pt x="0" y="161880"/>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7" name="Shape 4794">
              <a:extLst>
                <a:ext uri="{FF2B5EF4-FFF2-40B4-BE49-F238E27FC236}">
                  <a16:creationId xmlns:a16="http://schemas.microsoft.com/office/drawing/2014/main" id="{6C5055A2-4FE8-2D64-4044-FF11038058EA}"/>
                </a:ext>
              </a:extLst>
            </p:cNvPr>
            <p:cNvSpPr>
              <a:spLocks/>
            </p:cNvSpPr>
            <p:nvPr/>
          </p:nvSpPr>
          <p:spPr bwMode="auto">
            <a:xfrm>
              <a:off x="8434" y="9376"/>
              <a:ext cx="762" cy="950"/>
            </a:xfrm>
            <a:custGeom>
              <a:avLst/>
              <a:gdLst>
                <a:gd name="T0" fmla="*/ 0 w 76240"/>
                <a:gd name="T1" fmla="*/ 0 h 95052"/>
                <a:gd name="T2" fmla="*/ 0 w 76240"/>
                <a:gd name="T3" fmla="*/ 0 h 95052"/>
                <a:gd name="T4" fmla="*/ 0 w 76240"/>
                <a:gd name="T5" fmla="*/ 0 h 95052"/>
                <a:gd name="T6" fmla="*/ 0 60000 65536"/>
                <a:gd name="T7" fmla="*/ 0 60000 65536"/>
                <a:gd name="T8" fmla="*/ 0 60000 65536"/>
                <a:gd name="T9" fmla="*/ 0 w 76240"/>
                <a:gd name="T10" fmla="*/ 0 h 95052"/>
                <a:gd name="T11" fmla="*/ 76240 w 76240"/>
                <a:gd name="T12" fmla="*/ 95052 h 95052"/>
              </a:gdLst>
              <a:ahLst/>
              <a:cxnLst>
                <a:cxn ang="T6">
                  <a:pos x="T0" y="T1"/>
                </a:cxn>
                <a:cxn ang="T7">
                  <a:pos x="T2" y="T3"/>
                </a:cxn>
                <a:cxn ang="T8">
                  <a:pos x="T4" y="T5"/>
                </a:cxn>
              </a:cxnLst>
              <a:rect l="T9" t="T10" r="T11" b="T12"/>
              <a:pathLst>
                <a:path w="76240" h="95052">
                  <a:moveTo>
                    <a:pt x="0" y="0"/>
                  </a:moveTo>
                  <a:lnTo>
                    <a:pt x="37968" y="95052"/>
                  </a:lnTo>
                  <a:lnTo>
                    <a:pt x="76240" y="0"/>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8" name="Shape 4795">
              <a:extLst>
                <a:ext uri="{FF2B5EF4-FFF2-40B4-BE49-F238E27FC236}">
                  <a16:creationId xmlns:a16="http://schemas.microsoft.com/office/drawing/2014/main" id="{9DAE950E-2615-38D6-3BCF-73C8C7237C86}"/>
                </a:ext>
              </a:extLst>
            </p:cNvPr>
            <p:cNvSpPr>
              <a:spLocks/>
            </p:cNvSpPr>
            <p:nvPr/>
          </p:nvSpPr>
          <p:spPr bwMode="auto">
            <a:xfrm>
              <a:off x="9003" y="14037"/>
              <a:ext cx="193" cy="2001"/>
            </a:xfrm>
            <a:custGeom>
              <a:avLst/>
              <a:gdLst>
                <a:gd name="T0" fmla="*/ 0 w 19288"/>
                <a:gd name="T1" fmla="*/ 0 h 200104"/>
                <a:gd name="T2" fmla="*/ 0 w 19288"/>
                <a:gd name="T3" fmla="*/ 0 h 200104"/>
                <a:gd name="T4" fmla="*/ 0 60000 65536"/>
                <a:gd name="T5" fmla="*/ 0 60000 65536"/>
                <a:gd name="T6" fmla="*/ 0 w 19288"/>
                <a:gd name="T7" fmla="*/ 0 h 200104"/>
                <a:gd name="T8" fmla="*/ 19288 w 19288"/>
                <a:gd name="T9" fmla="*/ 200104 h 200104"/>
              </a:gdLst>
              <a:ahLst/>
              <a:cxnLst>
                <a:cxn ang="T4">
                  <a:pos x="T0" y="T1"/>
                </a:cxn>
                <a:cxn ang="T5">
                  <a:pos x="T2" y="T3"/>
                </a:cxn>
              </a:cxnLst>
              <a:rect l="T6" t="T7" r="T8" b="T9"/>
              <a:pathLst>
                <a:path w="19288" h="200104">
                  <a:moveTo>
                    <a:pt x="0" y="0"/>
                  </a:moveTo>
                  <a:lnTo>
                    <a:pt x="19288" y="200104"/>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9" name="Shape 4796">
              <a:extLst>
                <a:ext uri="{FF2B5EF4-FFF2-40B4-BE49-F238E27FC236}">
                  <a16:creationId xmlns:a16="http://schemas.microsoft.com/office/drawing/2014/main" id="{7C508D2D-398F-613A-F626-BCFBF6D7859A}"/>
                </a:ext>
              </a:extLst>
            </p:cNvPr>
            <p:cNvSpPr>
              <a:spLocks/>
            </p:cNvSpPr>
            <p:nvPr/>
          </p:nvSpPr>
          <p:spPr bwMode="auto">
            <a:xfrm>
              <a:off x="8718" y="15085"/>
              <a:ext cx="763" cy="953"/>
            </a:xfrm>
            <a:custGeom>
              <a:avLst/>
              <a:gdLst>
                <a:gd name="T0" fmla="*/ 0 w 76240"/>
                <a:gd name="T1" fmla="*/ 0 h 95306"/>
                <a:gd name="T2" fmla="*/ 0 w 76240"/>
                <a:gd name="T3" fmla="*/ 0 h 95306"/>
                <a:gd name="T4" fmla="*/ 0 w 76240"/>
                <a:gd name="T5" fmla="*/ 0 h 95306"/>
                <a:gd name="T6" fmla="*/ 0 60000 65536"/>
                <a:gd name="T7" fmla="*/ 0 60000 65536"/>
                <a:gd name="T8" fmla="*/ 0 60000 65536"/>
                <a:gd name="T9" fmla="*/ 0 w 76240"/>
                <a:gd name="T10" fmla="*/ 0 h 95306"/>
                <a:gd name="T11" fmla="*/ 76240 w 76240"/>
                <a:gd name="T12" fmla="*/ 95306 h 95306"/>
              </a:gdLst>
              <a:ahLst/>
              <a:cxnLst>
                <a:cxn ang="T6">
                  <a:pos x="T0" y="T1"/>
                </a:cxn>
                <a:cxn ang="T7">
                  <a:pos x="T2" y="T3"/>
                </a:cxn>
                <a:cxn ang="T8">
                  <a:pos x="T4" y="T5"/>
                </a:cxn>
              </a:cxnLst>
              <a:rect l="T9" t="T10" r="T11" b="T12"/>
              <a:pathLst>
                <a:path w="76240" h="95306">
                  <a:moveTo>
                    <a:pt x="0" y="9492"/>
                  </a:moveTo>
                  <a:lnTo>
                    <a:pt x="47764" y="95306"/>
                  </a:lnTo>
                  <a:lnTo>
                    <a:pt x="76240" y="0"/>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0" name="Shape 4797">
              <a:extLst>
                <a:ext uri="{FF2B5EF4-FFF2-40B4-BE49-F238E27FC236}">
                  <a16:creationId xmlns:a16="http://schemas.microsoft.com/office/drawing/2014/main" id="{6AB219D3-919E-1EDE-B859-A7DA2F1E3A67}"/>
                </a:ext>
              </a:extLst>
            </p:cNvPr>
            <p:cNvSpPr>
              <a:spLocks/>
            </p:cNvSpPr>
            <p:nvPr/>
          </p:nvSpPr>
          <p:spPr bwMode="auto">
            <a:xfrm>
              <a:off x="9481" y="19750"/>
              <a:ext cx="95" cy="2379"/>
            </a:xfrm>
            <a:custGeom>
              <a:avLst/>
              <a:gdLst>
                <a:gd name="T0" fmla="*/ 0 w 9492"/>
                <a:gd name="T1" fmla="*/ 0 h 237822"/>
                <a:gd name="T2" fmla="*/ 0 w 9492"/>
                <a:gd name="T3" fmla="*/ 0 h 237822"/>
                <a:gd name="T4" fmla="*/ 0 60000 65536"/>
                <a:gd name="T5" fmla="*/ 0 60000 65536"/>
                <a:gd name="T6" fmla="*/ 0 w 9492"/>
                <a:gd name="T7" fmla="*/ 0 h 237822"/>
                <a:gd name="T8" fmla="*/ 9492 w 9492"/>
                <a:gd name="T9" fmla="*/ 237822 h 237822"/>
              </a:gdLst>
              <a:ahLst/>
              <a:cxnLst>
                <a:cxn ang="T4">
                  <a:pos x="T0" y="T1"/>
                </a:cxn>
                <a:cxn ang="T5">
                  <a:pos x="T2" y="T3"/>
                </a:cxn>
              </a:cxnLst>
              <a:rect l="T6" t="T7" r="T8" b="T9"/>
              <a:pathLst>
                <a:path w="9492" h="237822">
                  <a:moveTo>
                    <a:pt x="0" y="0"/>
                  </a:moveTo>
                  <a:lnTo>
                    <a:pt x="9492" y="237822"/>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1" name="Shape 4798">
              <a:extLst>
                <a:ext uri="{FF2B5EF4-FFF2-40B4-BE49-F238E27FC236}">
                  <a16:creationId xmlns:a16="http://schemas.microsoft.com/office/drawing/2014/main" id="{DB072E2B-EB60-1FE6-E024-0013FE154DBD}"/>
                </a:ext>
              </a:extLst>
            </p:cNvPr>
            <p:cNvSpPr>
              <a:spLocks/>
            </p:cNvSpPr>
            <p:nvPr/>
          </p:nvSpPr>
          <p:spPr bwMode="auto">
            <a:xfrm>
              <a:off x="9196" y="21178"/>
              <a:ext cx="667" cy="951"/>
            </a:xfrm>
            <a:custGeom>
              <a:avLst/>
              <a:gdLst>
                <a:gd name="T0" fmla="*/ 0 w 66748"/>
                <a:gd name="T1" fmla="*/ 0 h 95053"/>
                <a:gd name="T2" fmla="*/ 0 w 66748"/>
                <a:gd name="T3" fmla="*/ 0 h 95053"/>
                <a:gd name="T4" fmla="*/ 0 w 66748"/>
                <a:gd name="T5" fmla="*/ 0 h 95053"/>
                <a:gd name="T6" fmla="*/ 0 60000 65536"/>
                <a:gd name="T7" fmla="*/ 0 60000 65536"/>
                <a:gd name="T8" fmla="*/ 0 60000 65536"/>
                <a:gd name="T9" fmla="*/ 0 w 66748"/>
                <a:gd name="T10" fmla="*/ 0 h 95053"/>
                <a:gd name="T11" fmla="*/ 66748 w 66748"/>
                <a:gd name="T12" fmla="*/ 95053 h 95053"/>
              </a:gdLst>
              <a:ahLst/>
              <a:cxnLst>
                <a:cxn ang="T6">
                  <a:pos x="T0" y="T1"/>
                </a:cxn>
                <a:cxn ang="T7">
                  <a:pos x="T2" y="T3"/>
                </a:cxn>
                <a:cxn ang="T8">
                  <a:pos x="T4" y="T5"/>
                </a:cxn>
              </a:cxnLst>
              <a:rect l="T9" t="T10" r="T11" b="T12"/>
              <a:pathLst>
                <a:path w="66748" h="95053">
                  <a:moveTo>
                    <a:pt x="0" y="9493"/>
                  </a:moveTo>
                  <a:lnTo>
                    <a:pt x="37968" y="95053"/>
                  </a:lnTo>
                  <a:lnTo>
                    <a:pt x="66748" y="0"/>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2" name="Shape 4799">
              <a:extLst>
                <a:ext uri="{FF2B5EF4-FFF2-40B4-BE49-F238E27FC236}">
                  <a16:creationId xmlns:a16="http://schemas.microsoft.com/office/drawing/2014/main" id="{E649CCEE-97FC-2006-E62C-17F4AF9A003B}"/>
                </a:ext>
              </a:extLst>
            </p:cNvPr>
            <p:cNvSpPr>
              <a:spLocks/>
            </p:cNvSpPr>
            <p:nvPr/>
          </p:nvSpPr>
          <p:spPr bwMode="auto">
            <a:xfrm>
              <a:off x="9766" y="25840"/>
              <a:ext cx="192" cy="1619"/>
            </a:xfrm>
            <a:custGeom>
              <a:avLst/>
              <a:gdLst>
                <a:gd name="T0" fmla="*/ 0 w 19288"/>
                <a:gd name="T1" fmla="*/ 0 h 161881"/>
                <a:gd name="T2" fmla="*/ 0 w 19288"/>
                <a:gd name="T3" fmla="*/ 0 h 161881"/>
                <a:gd name="T4" fmla="*/ 0 60000 65536"/>
                <a:gd name="T5" fmla="*/ 0 60000 65536"/>
                <a:gd name="T6" fmla="*/ 0 w 19288"/>
                <a:gd name="T7" fmla="*/ 0 h 161881"/>
                <a:gd name="T8" fmla="*/ 19288 w 19288"/>
                <a:gd name="T9" fmla="*/ 161881 h 161881"/>
              </a:gdLst>
              <a:ahLst/>
              <a:cxnLst>
                <a:cxn ang="T4">
                  <a:pos x="T0" y="T1"/>
                </a:cxn>
                <a:cxn ang="T5">
                  <a:pos x="T2" y="T3"/>
                </a:cxn>
              </a:cxnLst>
              <a:rect l="T6" t="T7" r="T8" b="T9"/>
              <a:pathLst>
                <a:path w="19288" h="161881">
                  <a:moveTo>
                    <a:pt x="0" y="0"/>
                  </a:moveTo>
                  <a:lnTo>
                    <a:pt x="19288" y="161881"/>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3" name="Shape 4800">
              <a:extLst>
                <a:ext uri="{FF2B5EF4-FFF2-40B4-BE49-F238E27FC236}">
                  <a16:creationId xmlns:a16="http://schemas.microsoft.com/office/drawing/2014/main" id="{C708721F-7318-3E50-D711-29B85F87A499}"/>
                </a:ext>
              </a:extLst>
            </p:cNvPr>
            <p:cNvSpPr>
              <a:spLocks/>
            </p:cNvSpPr>
            <p:nvPr/>
          </p:nvSpPr>
          <p:spPr bwMode="auto">
            <a:xfrm>
              <a:off x="9481" y="26508"/>
              <a:ext cx="667" cy="951"/>
            </a:xfrm>
            <a:custGeom>
              <a:avLst/>
              <a:gdLst>
                <a:gd name="T0" fmla="*/ 0 w 66748"/>
                <a:gd name="T1" fmla="*/ 0 h 95052"/>
                <a:gd name="T2" fmla="*/ 0 w 66748"/>
                <a:gd name="T3" fmla="*/ 0 h 95052"/>
                <a:gd name="T4" fmla="*/ 0 w 66748"/>
                <a:gd name="T5" fmla="*/ 0 h 95052"/>
                <a:gd name="T6" fmla="*/ 0 60000 65536"/>
                <a:gd name="T7" fmla="*/ 0 60000 65536"/>
                <a:gd name="T8" fmla="*/ 0 60000 65536"/>
                <a:gd name="T9" fmla="*/ 0 w 66748"/>
                <a:gd name="T10" fmla="*/ 0 h 95052"/>
                <a:gd name="T11" fmla="*/ 66748 w 66748"/>
                <a:gd name="T12" fmla="*/ 95052 h 95052"/>
              </a:gdLst>
              <a:ahLst/>
              <a:cxnLst>
                <a:cxn ang="T6">
                  <a:pos x="T0" y="T1"/>
                </a:cxn>
                <a:cxn ang="T7">
                  <a:pos x="T2" y="T3"/>
                </a:cxn>
                <a:cxn ang="T8">
                  <a:pos x="T4" y="T5"/>
                </a:cxn>
              </a:cxnLst>
              <a:rect l="T9" t="T10" r="T11" b="T12"/>
              <a:pathLst>
                <a:path w="66748" h="95052">
                  <a:moveTo>
                    <a:pt x="0" y="9492"/>
                  </a:moveTo>
                  <a:lnTo>
                    <a:pt x="47764" y="95052"/>
                  </a:lnTo>
                  <a:lnTo>
                    <a:pt x="66748" y="0"/>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4" name="Shape 4801">
              <a:extLst>
                <a:ext uri="{FF2B5EF4-FFF2-40B4-BE49-F238E27FC236}">
                  <a16:creationId xmlns:a16="http://schemas.microsoft.com/office/drawing/2014/main" id="{9ED98777-82AE-C9F2-2F53-0EDF95079A9A}"/>
                </a:ext>
              </a:extLst>
            </p:cNvPr>
            <p:cNvSpPr>
              <a:spLocks/>
            </p:cNvSpPr>
            <p:nvPr/>
          </p:nvSpPr>
          <p:spPr bwMode="auto">
            <a:xfrm>
              <a:off x="10243" y="31169"/>
              <a:ext cx="95" cy="2383"/>
            </a:xfrm>
            <a:custGeom>
              <a:avLst/>
              <a:gdLst>
                <a:gd name="T0" fmla="*/ 0 w 9492"/>
                <a:gd name="T1" fmla="*/ 0 h 238202"/>
                <a:gd name="T2" fmla="*/ 0 w 9492"/>
                <a:gd name="T3" fmla="*/ 0 h 238202"/>
                <a:gd name="T4" fmla="*/ 0 60000 65536"/>
                <a:gd name="T5" fmla="*/ 0 60000 65536"/>
                <a:gd name="T6" fmla="*/ 0 w 9492"/>
                <a:gd name="T7" fmla="*/ 0 h 238202"/>
                <a:gd name="T8" fmla="*/ 9492 w 9492"/>
                <a:gd name="T9" fmla="*/ 238202 h 238202"/>
              </a:gdLst>
              <a:ahLst/>
              <a:cxnLst>
                <a:cxn ang="T4">
                  <a:pos x="T0" y="T1"/>
                </a:cxn>
                <a:cxn ang="T5">
                  <a:pos x="T2" y="T3"/>
                </a:cxn>
              </a:cxnLst>
              <a:rect l="T6" t="T7" r="T8" b="T9"/>
              <a:pathLst>
                <a:path w="9492" h="238202">
                  <a:moveTo>
                    <a:pt x="0" y="0"/>
                  </a:moveTo>
                  <a:lnTo>
                    <a:pt x="9492" y="238202"/>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5" name="Shape 4802">
              <a:extLst>
                <a:ext uri="{FF2B5EF4-FFF2-40B4-BE49-F238E27FC236}">
                  <a16:creationId xmlns:a16="http://schemas.microsoft.com/office/drawing/2014/main" id="{7F55C176-6BF9-E693-0BD4-CE9130A8AD3C}"/>
                </a:ext>
              </a:extLst>
            </p:cNvPr>
            <p:cNvSpPr>
              <a:spLocks/>
            </p:cNvSpPr>
            <p:nvPr/>
          </p:nvSpPr>
          <p:spPr bwMode="auto">
            <a:xfrm>
              <a:off x="9958" y="32598"/>
              <a:ext cx="668" cy="954"/>
            </a:xfrm>
            <a:custGeom>
              <a:avLst/>
              <a:gdLst>
                <a:gd name="T0" fmla="*/ 0 w 66748"/>
                <a:gd name="T1" fmla="*/ 0 h 95306"/>
                <a:gd name="T2" fmla="*/ 0 w 66748"/>
                <a:gd name="T3" fmla="*/ 0 h 95306"/>
                <a:gd name="T4" fmla="*/ 0 w 66748"/>
                <a:gd name="T5" fmla="*/ 0 h 95306"/>
                <a:gd name="T6" fmla="*/ 0 60000 65536"/>
                <a:gd name="T7" fmla="*/ 0 60000 65536"/>
                <a:gd name="T8" fmla="*/ 0 60000 65536"/>
                <a:gd name="T9" fmla="*/ 0 w 66748"/>
                <a:gd name="T10" fmla="*/ 0 h 95306"/>
                <a:gd name="T11" fmla="*/ 66748 w 66748"/>
                <a:gd name="T12" fmla="*/ 95306 h 95306"/>
              </a:gdLst>
              <a:ahLst/>
              <a:cxnLst>
                <a:cxn ang="T6">
                  <a:pos x="T0" y="T1"/>
                </a:cxn>
                <a:cxn ang="T7">
                  <a:pos x="T2" y="T3"/>
                </a:cxn>
                <a:cxn ang="T8">
                  <a:pos x="T4" y="T5"/>
                </a:cxn>
              </a:cxnLst>
              <a:rect l="T9" t="T10" r="T11" b="T12"/>
              <a:pathLst>
                <a:path w="66748" h="95306">
                  <a:moveTo>
                    <a:pt x="0" y="9492"/>
                  </a:moveTo>
                  <a:lnTo>
                    <a:pt x="37968" y="95306"/>
                  </a:lnTo>
                  <a:lnTo>
                    <a:pt x="66748" y="0"/>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6" name="Shape 4803">
              <a:extLst>
                <a:ext uri="{FF2B5EF4-FFF2-40B4-BE49-F238E27FC236}">
                  <a16:creationId xmlns:a16="http://schemas.microsoft.com/office/drawing/2014/main" id="{0829E5B0-10B4-8691-9F33-6D0531AFD8CD}"/>
                </a:ext>
              </a:extLst>
            </p:cNvPr>
            <p:cNvSpPr>
              <a:spLocks/>
            </p:cNvSpPr>
            <p:nvPr/>
          </p:nvSpPr>
          <p:spPr bwMode="auto">
            <a:xfrm>
              <a:off x="10338" y="37262"/>
              <a:ext cx="95" cy="1999"/>
            </a:xfrm>
            <a:custGeom>
              <a:avLst/>
              <a:gdLst>
                <a:gd name="T0" fmla="*/ 0 w 9492"/>
                <a:gd name="T1" fmla="*/ 0 h 199839"/>
                <a:gd name="T2" fmla="*/ 0 w 9492"/>
                <a:gd name="T3" fmla="*/ 0 h 199839"/>
                <a:gd name="T4" fmla="*/ 0 60000 65536"/>
                <a:gd name="T5" fmla="*/ 0 60000 65536"/>
                <a:gd name="T6" fmla="*/ 0 w 9492"/>
                <a:gd name="T7" fmla="*/ 0 h 199839"/>
                <a:gd name="T8" fmla="*/ 9492 w 9492"/>
                <a:gd name="T9" fmla="*/ 199839 h 199839"/>
              </a:gdLst>
              <a:ahLst/>
              <a:cxnLst>
                <a:cxn ang="T4">
                  <a:pos x="T0" y="T1"/>
                </a:cxn>
                <a:cxn ang="T5">
                  <a:pos x="T2" y="T3"/>
                </a:cxn>
              </a:cxnLst>
              <a:rect l="T6" t="T7" r="T8" b="T9"/>
              <a:pathLst>
                <a:path w="9492" h="199839">
                  <a:moveTo>
                    <a:pt x="0" y="0"/>
                  </a:moveTo>
                  <a:lnTo>
                    <a:pt x="9492" y="199839"/>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7" name="Shape 4804">
              <a:extLst>
                <a:ext uri="{FF2B5EF4-FFF2-40B4-BE49-F238E27FC236}">
                  <a16:creationId xmlns:a16="http://schemas.microsoft.com/office/drawing/2014/main" id="{F25C9495-E716-5350-9B42-1B451F86B0FB}"/>
                </a:ext>
              </a:extLst>
            </p:cNvPr>
            <p:cNvSpPr>
              <a:spLocks/>
            </p:cNvSpPr>
            <p:nvPr/>
          </p:nvSpPr>
          <p:spPr bwMode="auto">
            <a:xfrm>
              <a:off x="10053" y="38310"/>
              <a:ext cx="668" cy="951"/>
            </a:xfrm>
            <a:custGeom>
              <a:avLst/>
              <a:gdLst>
                <a:gd name="T0" fmla="*/ 0 w 66748"/>
                <a:gd name="T1" fmla="*/ 0 h 95040"/>
                <a:gd name="T2" fmla="*/ 0 w 66748"/>
                <a:gd name="T3" fmla="*/ 0 h 95040"/>
                <a:gd name="T4" fmla="*/ 0 w 66748"/>
                <a:gd name="T5" fmla="*/ 0 h 95040"/>
                <a:gd name="T6" fmla="*/ 0 60000 65536"/>
                <a:gd name="T7" fmla="*/ 0 60000 65536"/>
                <a:gd name="T8" fmla="*/ 0 60000 65536"/>
                <a:gd name="T9" fmla="*/ 0 w 66748"/>
                <a:gd name="T10" fmla="*/ 0 h 95040"/>
                <a:gd name="T11" fmla="*/ 66748 w 66748"/>
                <a:gd name="T12" fmla="*/ 95040 h 95040"/>
              </a:gdLst>
              <a:ahLst/>
              <a:cxnLst>
                <a:cxn ang="T6">
                  <a:pos x="T0" y="T1"/>
                </a:cxn>
                <a:cxn ang="T7">
                  <a:pos x="T2" y="T3"/>
                </a:cxn>
                <a:cxn ang="T8">
                  <a:pos x="T4" y="T5"/>
                </a:cxn>
              </a:cxnLst>
              <a:rect l="T9" t="T10" r="T11" b="T12"/>
              <a:pathLst>
                <a:path w="66748" h="95040">
                  <a:moveTo>
                    <a:pt x="0" y="9492"/>
                  </a:moveTo>
                  <a:lnTo>
                    <a:pt x="37968" y="95040"/>
                  </a:lnTo>
                  <a:lnTo>
                    <a:pt x="66748" y="0"/>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8" name="Shape 4805">
              <a:extLst>
                <a:ext uri="{FF2B5EF4-FFF2-40B4-BE49-F238E27FC236}">
                  <a16:creationId xmlns:a16="http://schemas.microsoft.com/office/drawing/2014/main" id="{8BC7F194-5158-FAC0-EBCC-12224F71C594}"/>
                </a:ext>
              </a:extLst>
            </p:cNvPr>
            <p:cNvSpPr>
              <a:spLocks/>
            </p:cNvSpPr>
            <p:nvPr/>
          </p:nvSpPr>
          <p:spPr bwMode="auto">
            <a:xfrm>
              <a:off x="10626" y="42972"/>
              <a:ext cx="380" cy="3905"/>
            </a:xfrm>
            <a:custGeom>
              <a:avLst/>
              <a:gdLst>
                <a:gd name="T0" fmla="*/ 0 w 38019"/>
                <a:gd name="T1" fmla="*/ 0 h 390463"/>
                <a:gd name="T2" fmla="*/ 0 w 38019"/>
                <a:gd name="T3" fmla="*/ 0 h 390463"/>
                <a:gd name="T4" fmla="*/ 0 60000 65536"/>
                <a:gd name="T5" fmla="*/ 0 60000 65536"/>
                <a:gd name="T6" fmla="*/ 0 w 38019"/>
                <a:gd name="T7" fmla="*/ 0 h 390463"/>
                <a:gd name="T8" fmla="*/ 38019 w 38019"/>
                <a:gd name="T9" fmla="*/ 390463 h 390463"/>
              </a:gdLst>
              <a:ahLst/>
              <a:cxnLst>
                <a:cxn ang="T4">
                  <a:pos x="T0" y="T1"/>
                </a:cxn>
                <a:cxn ang="T5">
                  <a:pos x="T2" y="T3"/>
                </a:cxn>
              </a:cxnLst>
              <a:rect l="T6" t="T7" r="T8" b="T9"/>
              <a:pathLst>
                <a:path w="38019" h="390463">
                  <a:moveTo>
                    <a:pt x="0" y="0"/>
                  </a:moveTo>
                  <a:lnTo>
                    <a:pt x="38019" y="390463"/>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9" name="Shape 4806">
              <a:extLst>
                <a:ext uri="{FF2B5EF4-FFF2-40B4-BE49-F238E27FC236}">
                  <a16:creationId xmlns:a16="http://schemas.microsoft.com/office/drawing/2014/main" id="{0772C34D-C8C6-1608-863C-297F84C01FE8}"/>
                </a:ext>
              </a:extLst>
            </p:cNvPr>
            <p:cNvSpPr>
              <a:spLocks/>
            </p:cNvSpPr>
            <p:nvPr/>
          </p:nvSpPr>
          <p:spPr bwMode="auto">
            <a:xfrm>
              <a:off x="10528" y="45924"/>
              <a:ext cx="763" cy="953"/>
            </a:xfrm>
            <a:custGeom>
              <a:avLst/>
              <a:gdLst>
                <a:gd name="T0" fmla="*/ 0 w 76290"/>
                <a:gd name="T1" fmla="*/ 0 h 95319"/>
                <a:gd name="T2" fmla="*/ 0 w 76290"/>
                <a:gd name="T3" fmla="*/ 0 h 95319"/>
                <a:gd name="T4" fmla="*/ 0 w 76290"/>
                <a:gd name="T5" fmla="*/ 0 h 95319"/>
                <a:gd name="T6" fmla="*/ 0 60000 65536"/>
                <a:gd name="T7" fmla="*/ 0 60000 65536"/>
                <a:gd name="T8" fmla="*/ 0 60000 65536"/>
                <a:gd name="T9" fmla="*/ 0 w 76290"/>
                <a:gd name="T10" fmla="*/ 0 h 95319"/>
                <a:gd name="T11" fmla="*/ 76290 w 76290"/>
                <a:gd name="T12" fmla="*/ 95319 h 95319"/>
              </a:gdLst>
              <a:ahLst/>
              <a:cxnLst>
                <a:cxn ang="T6">
                  <a:pos x="T0" y="T1"/>
                </a:cxn>
                <a:cxn ang="T7">
                  <a:pos x="T2" y="T3"/>
                </a:cxn>
                <a:cxn ang="T8">
                  <a:pos x="T4" y="T5"/>
                </a:cxn>
              </a:cxnLst>
              <a:rect l="T9" t="T10" r="T11" b="T12"/>
              <a:pathLst>
                <a:path w="76290" h="95319">
                  <a:moveTo>
                    <a:pt x="0" y="9506"/>
                  </a:moveTo>
                  <a:lnTo>
                    <a:pt x="47814" y="95319"/>
                  </a:lnTo>
                  <a:lnTo>
                    <a:pt x="76290" y="0"/>
                  </a:lnTo>
                </a:path>
              </a:pathLst>
            </a:custGeom>
            <a:noFill/>
            <a:ln w="9492">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
        <p:nvSpPr>
          <p:cNvPr id="41" name="TextBox 40">
            <a:extLst>
              <a:ext uri="{FF2B5EF4-FFF2-40B4-BE49-F238E27FC236}">
                <a16:creationId xmlns:a16="http://schemas.microsoft.com/office/drawing/2014/main" id="{1807A3EF-B20D-2DEA-9157-1EFA829A4DF2}"/>
              </a:ext>
            </a:extLst>
          </p:cNvPr>
          <p:cNvSpPr txBox="1"/>
          <p:nvPr/>
        </p:nvSpPr>
        <p:spPr>
          <a:xfrm>
            <a:off x="2743200" y="8953500"/>
            <a:ext cx="9905999" cy="523220"/>
          </a:xfrm>
          <a:prstGeom prst="rect">
            <a:avLst/>
          </a:prstGeom>
          <a:noFill/>
        </p:spPr>
        <p:txBody>
          <a:bodyPr wrap="square">
            <a:spAutoFit/>
          </a:bodyPr>
          <a:lstStyle/>
          <a:p>
            <a:r>
              <a:rPr lang="en-IN" sz="2800" b="1" dirty="0">
                <a:solidFill>
                  <a:srgbClr val="000000"/>
                </a:solidFill>
                <a:effectLst/>
                <a:latin typeface="Times New Roman" panose="02020603050405020304" pitchFamily="18" charset="0"/>
                <a:ea typeface="Times New Roman" panose="02020603050405020304" pitchFamily="18" charset="0"/>
              </a:rPr>
              <a:t>ACTIVITY DIAGRAM </a:t>
            </a:r>
            <a:endParaRPr lang="en-IN" sz="2800" dirty="0"/>
          </a:p>
        </p:txBody>
      </p:sp>
      <p:sp>
        <p:nvSpPr>
          <p:cNvPr id="43" name="TextBox 42">
            <a:extLst>
              <a:ext uri="{FF2B5EF4-FFF2-40B4-BE49-F238E27FC236}">
                <a16:creationId xmlns:a16="http://schemas.microsoft.com/office/drawing/2014/main" id="{46E34EEF-E9BB-FD81-7819-5A9D6C0DE8CC}"/>
              </a:ext>
            </a:extLst>
          </p:cNvPr>
          <p:cNvSpPr txBox="1"/>
          <p:nvPr/>
        </p:nvSpPr>
        <p:spPr>
          <a:xfrm>
            <a:off x="8067267" y="1833014"/>
            <a:ext cx="9434769" cy="5011949"/>
          </a:xfrm>
          <a:prstGeom prst="rect">
            <a:avLst/>
          </a:prstGeom>
          <a:noFill/>
        </p:spPr>
        <p:txBody>
          <a:bodyPr wrap="square">
            <a:spAutoFit/>
          </a:bodyPr>
          <a:lstStyle/>
          <a:p>
            <a:pPr marL="6350" marR="229235" indent="-6350" algn="just">
              <a:lnSpc>
                <a:spcPct val="150000"/>
              </a:lnSpc>
              <a:spcAft>
                <a:spcPts val="770"/>
              </a:spcAft>
            </a:pPr>
            <a:r>
              <a:rPr lang="en-IN" sz="2400" kern="100" dirty="0">
                <a:solidFill>
                  <a:srgbClr val="000000"/>
                </a:solidFill>
                <a:effectLst/>
                <a:latin typeface="Times New Roman" panose="02020603050405020304" pitchFamily="18" charset="0"/>
                <a:ea typeface="Times New Roman" panose="02020603050405020304" pitchFamily="18" charset="0"/>
              </a:rPr>
              <a:t>Activity diagrams graphically depict workflows, outlining stepwise activities and actions, with iteration support. In the Unified Modelling Language (UML), activity diagrams Is capable of being used to describe the business and operational step-by-step workflows of constituents of a system. It has user input that is tied to dataset input from the data. It also has an open and load model. It also has a pre-processing a data it removes an unnecessary data. It includes random forest regression classifiers and other data. It also has a prediction of a predict a user data. It also has a crop growth rate. </a:t>
            </a:r>
          </a:p>
        </p:txBody>
      </p:sp>
    </p:spTree>
    <p:extLst>
      <p:ext uri="{BB962C8B-B14F-4D97-AF65-F5344CB8AC3E}">
        <p14:creationId xmlns:p14="http://schemas.microsoft.com/office/powerpoint/2010/main" val="2195147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8A7E39A9-F9A1-A35D-12AD-9CEB581BBF3A}"/>
              </a:ext>
            </a:extLst>
          </p:cNvPr>
          <p:cNvPicPr>
            <a:picLocks noChangeAspect="1"/>
          </p:cNvPicPr>
          <p:nvPr/>
        </p:nvPicPr>
        <p:blipFill>
          <a:blip r:embed="rId2"/>
          <a:stretch>
            <a:fillRect/>
          </a:stretch>
        </p:blipFill>
        <p:spPr>
          <a:xfrm>
            <a:off x="1295400" y="1666988"/>
            <a:ext cx="8077200" cy="5914912"/>
          </a:xfrm>
          <a:prstGeom prst="rect">
            <a:avLst/>
          </a:prstGeom>
        </p:spPr>
      </p:pic>
      <p:sp>
        <p:nvSpPr>
          <p:cNvPr id="77" name="TextBox 76">
            <a:extLst>
              <a:ext uri="{FF2B5EF4-FFF2-40B4-BE49-F238E27FC236}">
                <a16:creationId xmlns:a16="http://schemas.microsoft.com/office/drawing/2014/main" id="{F6C363E7-1296-6D3C-69EF-4150DA15C059}"/>
              </a:ext>
            </a:extLst>
          </p:cNvPr>
          <p:cNvSpPr txBox="1"/>
          <p:nvPr/>
        </p:nvSpPr>
        <p:spPr>
          <a:xfrm>
            <a:off x="2438400" y="8059400"/>
            <a:ext cx="9448800" cy="523220"/>
          </a:xfrm>
          <a:prstGeom prst="rect">
            <a:avLst/>
          </a:prstGeom>
          <a:noFill/>
        </p:spPr>
        <p:txBody>
          <a:bodyPr wrap="square">
            <a:spAutoFit/>
          </a:bodyPr>
          <a:lstStyle/>
          <a:p>
            <a:r>
              <a:rPr lang="en-IN" sz="2800" b="1" dirty="0">
                <a:solidFill>
                  <a:srgbClr val="000000"/>
                </a:solidFill>
                <a:effectLst/>
                <a:latin typeface="Times New Roman" panose="02020603050405020304" pitchFamily="18" charset="0"/>
                <a:ea typeface="Times New Roman" panose="02020603050405020304" pitchFamily="18" charset="0"/>
              </a:rPr>
              <a:t>SEQUENCE DIAGRAM </a:t>
            </a:r>
            <a:endParaRPr lang="en-IN" sz="2800" dirty="0"/>
          </a:p>
        </p:txBody>
      </p:sp>
      <p:sp>
        <p:nvSpPr>
          <p:cNvPr id="79" name="TextBox 78">
            <a:extLst>
              <a:ext uri="{FF2B5EF4-FFF2-40B4-BE49-F238E27FC236}">
                <a16:creationId xmlns:a16="http://schemas.microsoft.com/office/drawing/2014/main" id="{D352E032-B764-BA1C-3047-CE6B891FB8D9}"/>
              </a:ext>
            </a:extLst>
          </p:cNvPr>
          <p:cNvSpPr txBox="1"/>
          <p:nvPr/>
        </p:nvSpPr>
        <p:spPr>
          <a:xfrm>
            <a:off x="10134600" y="2181881"/>
            <a:ext cx="7543800" cy="3903954"/>
          </a:xfrm>
          <a:prstGeom prst="rect">
            <a:avLst/>
          </a:prstGeom>
          <a:noFill/>
        </p:spPr>
        <p:txBody>
          <a:bodyPr wrap="square">
            <a:spAutoFit/>
          </a:bodyPr>
          <a:lstStyle/>
          <a:p>
            <a:pPr marL="6350" marR="229235" indent="-6350" algn="just">
              <a:lnSpc>
                <a:spcPct val="150000"/>
              </a:lnSpc>
              <a:spcAft>
                <a:spcPts val="765"/>
              </a:spcAft>
            </a:pPr>
            <a:r>
              <a:rPr lang="en-IN" sz="2400" kern="100" dirty="0">
                <a:solidFill>
                  <a:srgbClr val="000000"/>
                </a:solidFill>
                <a:effectLst/>
                <a:latin typeface="Times New Roman" panose="02020603050405020304" pitchFamily="18" charset="0"/>
                <a:ea typeface="Times New Roman" panose="02020603050405020304" pitchFamily="18" charset="0"/>
              </a:rPr>
              <a:t>A sequence diagram in UML in sequence manner holds the user's farming-related information. It manages dataset input and stores data. It can open and load models. It includes data preprocessing. It implements a random forest regression model and other it has applied algorithm. It was also having a prediction of values. It has a crop a growth rate it displays output.</a:t>
            </a:r>
            <a:r>
              <a:rPr lang="en-IN" sz="2400" b="1" kern="100" dirty="0">
                <a:solidFill>
                  <a:srgbClr val="000000"/>
                </a:solidFill>
                <a:effectLst/>
                <a:latin typeface="Times New Roman" panose="02020603050405020304" pitchFamily="18" charset="0"/>
                <a:ea typeface="Times New Roman" panose="02020603050405020304" pitchFamily="18" charset="0"/>
              </a:rPr>
              <a:t> </a:t>
            </a:r>
            <a:endParaRPr lang="en-IN" sz="24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379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5865A9-4231-59FB-B422-06627B4C9C97}"/>
              </a:ext>
            </a:extLst>
          </p:cNvPr>
          <p:cNvSpPr>
            <a:spLocks noChangeArrowheads="1"/>
          </p:cNvSpPr>
          <p:nvPr/>
        </p:nvSpPr>
        <p:spPr bwMode="auto">
          <a:xfrm>
            <a:off x="9047480" y="5077777"/>
            <a:ext cx="193040" cy="13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Input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grpSp>
        <p:nvGrpSpPr>
          <p:cNvPr id="3" name="Group 2">
            <a:extLst>
              <a:ext uri="{FF2B5EF4-FFF2-40B4-BE49-F238E27FC236}">
                <a16:creationId xmlns:a16="http://schemas.microsoft.com/office/drawing/2014/main" id="{A49BC8E8-EC09-181C-9F4D-77B30D860864}"/>
              </a:ext>
            </a:extLst>
          </p:cNvPr>
          <p:cNvGrpSpPr>
            <a:grpSpLocks/>
          </p:cNvGrpSpPr>
          <p:nvPr/>
        </p:nvGrpSpPr>
        <p:grpSpPr bwMode="auto">
          <a:xfrm>
            <a:off x="685800" y="2580322"/>
            <a:ext cx="9412964" cy="5257800"/>
            <a:chOff x="0" y="0"/>
            <a:chExt cx="53101" cy="31144"/>
          </a:xfrm>
        </p:grpSpPr>
        <p:sp>
          <p:nvSpPr>
            <p:cNvPr id="4" name="Shape 58164">
              <a:extLst>
                <a:ext uri="{FF2B5EF4-FFF2-40B4-BE49-F238E27FC236}">
                  <a16:creationId xmlns:a16="http://schemas.microsoft.com/office/drawing/2014/main" id="{98590BE0-4FE7-4DC9-066B-35BA3A0133C4}"/>
                </a:ext>
              </a:extLst>
            </p:cNvPr>
            <p:cNvSpPr>
              <a:spLocks/>
            </p:cNvSpPr>
            <p:nvPr/>
          </p:nvSpPr>
          <p:spPr bwMode="auto">
            <a:xfrm>
              <a:off x="7216" y="28116"/>
              <a:ext cx="3148" cy="2668"/>
            </a:xfrm>
            <a:custGeom>
              <a:avLst/>
              <a:gdLst>
                <a:gd name="T0" fmla="*/ 0 w 314743"/>
                <a:gd name="T1" fmla="*/ 0 h 266814"/>
                <a:gd name="T2" fmla="*/ 0 w 314743"/>
                <a:gd name="T3" fmla="*/ 0 h 266814"/>
                <a:gd name="T4" fmla="*/ 0 w 314743"/>
                <a:gd name="T5" fmla="*/ 0 h 266814"/>
                <a:gd name="T6" fmla="*/ 0 w 314743"/>
                <a:gd name="T7" fmla="*/ 0 h 266814"/>
                <a:gd name="T8" fmla="*/ 0 w 314743"/>
                <a:gd name="T9" fmla="*/ 0 h 266814"/>
                <a:gd name="T10" fmla="*/ 0 60000 65536"/>
                <a:gd name="T11" fmla="*/ 0 60000 65536"/>
                <a:gd name="T12" fmla="*/ 0 60000 65536"/>
                <a:gd name="T13" fmla="*/ 0 60000 65536"/>
                <a:gd name="T14" fmla="*/ 0 60000 65536"/>
                <a:gd name="T15" fmla="*/ 0 w 314743"/>
                <a:gd name="T16" fmla="*/ 0 h 266814"/>
                <a:gd name="T17" fmla="*/ 314743 w 314743"/>
                <a:gd name="T18" fmla="*/ 266814 h 266814"/>
              </a:gdLst>
              <a:ahLst/>
              <a:cxnLst>
                <a:cxn ang="T10">
                  <a:pos x="T0" y="T1"/>
                </a:cxn>
                <a:cxn ang="T11">
                  <a:pos x="T2" y="T3"/>
                </a:cxn>
                <a:cxn ang="T12">
                  <a:pos x="T4" y="T5"/>
                </a:cxn>
                <a:cxn ang="T13">
                  <a:pos x="T6" y="T7"/>
                </a:cxn>
                <a:cxn ang="T14">
                  <a:pos x="T8" y="T9"/>
                </a:cxn>
              </a:cxnLst>
              <a:rect l="T15" t="T16" r="T17" b="T18"/>
              <a:pathLst>
                <a:path w="314743" h="266814">
                  <a:moveTo>
                    <a:pt x="0" y="0"/>
                  </a:moveTo>
                  <a:lnTo>
                    <a:pt x="314743" y="0"/>
                  </a:lnTo>
                  <a:lnTo>
                    <a:pt x="314743" y="266814"/>
                  </a:lnTo>
                  <a:lnTo>
                    <a:pt x="0" y="266814"/>
                  </a:lnTo>
                  <a:lnTo>
                    <a:pt x="0" y="0"/>
                  </a:lnTo>
                </a:path>
              </a:pathLst>
            </a:custGeom>
            <a:solidFill>
              <a:srgbClr val="FFFFCC"/>
            </a:solidFill>
            <a:ln w="1475">
              <a:solidFill>
                <a:srgbClr val="990033"/>
              </a:solidFill>
              <a:round/>
              <a:headEnd/>
              <a:tailEnd/>
            </a:ln>
          </p:spPr>
          <p:txBody>
            <a:bodyPr rot="0" vert="horz" wrap="square" lIns="91440" tIns="45720" rIns="91440" bIns="45720" anchor="t" anchorCtr="0" upright="1">
              <a:noAutofit/>
            </a:bodyPr>
            <a:lstStyle/>
            <a:p>
              <a:endParaRPr lang="en-IN"/>
            </a:p>
          </p:txBody>
        </p:sp>
        <p:sp>
          <p:nvSpPr>
            <p:cNvPr id="5" name="Rectangle 4">
              <a:extLst>
                <a:ext uri="{FF2B5EF4-FFF2-40B4-BE49-F238E27FC236}">
                  <a16:creationId xmlns:a16="http://schemas.microsoft.com/office/drawing/2014/main" id="{9D88C12F-63FF-6EE0-8D4E-1D24E4A1A665}"/>
                </a:ext>
              </a:extLst>
            </p:cNvPr>
            <p:cNvSpPr>
              <a:spLocks noChangeArrowheads="1"/>
            </p:cNvSpPr>
            <p:nvPr/>
          </p:nvSpPr>
          <p:spPr bwMode="auto">
            <a:xfrm>
              <a:off x="7362" y="28395"/>
              <a:ext cx="3939"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Crop Grow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CDAE9594-074F-B8D0-B012-F0E8B0598FD4}"/>
                </a:ext>
              </a:extLst>
            </p:cNvPr>
            <p:cNvSpPr>
              <a:spLocks noChangeArrowheads="1"/>
            </p:cNvSpPr>
            <p:nvPr/>
          </p:nvSpPr>
          <p:spPr bwMode="auto">
            <a:xfrm>
              <a:off x="8212" y="29480"/>
              <a:ext cx="1669"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Rate</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 name="Shape 58165">
              <a:extLst>
                <a:ext uri="{FF2B5EF4-FFF2-40B4-BE49-F238E27FC236}">
                  <a16:creationId xmlns:a16="http://schemas.microsoft.com/office/drawing/2014/main" id="{BDBD74EA-DF9F-A973-2096-40E48ED56A2F}"/>
                </a:ext>
              </a:extLst>
            </p:cNvPr>
            <p:cNvSpPr>
              <a:spLocks/>
            </p:cNvSpPr>
            <p:nvPr/>
          </p:nvSpPr>
          <p:spPr bwMode="auto">
            <a:xfrm>
              <a:off x="0" y="8679"/>
              <a:ext cx="2591" cy="2668"/>
            </a:xfrm>
            <a:custGeom>
              <a:avLst/>
              <a:gdLst>
                <a:gd name="T0" fmla="*/ 0 w 259139"/>
                <a:gd name="T1" fmla="*/ 0 h 266814"/>
                <a:gd name="T2" fmla="*/ 0 w 259139"/>
                <a:gd name="T3" fmla="*/ 0 h 266814"/>
                <a:gd name="T4" fmla="*/ 0 w 259139"/>
                <a:gd name="T5" fmla="*/ 0 h 266814"/>
                <a:gd name="T6" fmla="*/ 0 w 259139"/>
                <a:gd name="T7" fmla="*/ 0 h 266814"/>
                <a:gd name="T8" fmla="*/ 0 w 259139"/>
                <a:gd name="T9" fmla="*/ 0 h 266814"/>
                <a:gd name="T10" fmla="*/ 0 60000 65536"/>
                <a:gd name="T11" fmla="*/ 0 60000 65536"/>
                <a:gd name="T12" fmla="*/ 0 60000 65536"/>
                <a:gd name="T13" fmla="*/ 0 60000 65536"/>
                <a:gd name="T14" fmla="*/ 0 60000 65536"/>
                <a:gd name="T15" fmla="*/ 0 w 259139"/>
                <a:gd name="T16" fmla="*/ 0 h 266814"/>
                <a:gd name="T17" fmla="*/ 259139 w 259139"/>
                <a:gd name="T18" fmla="*/ 266814 h 266814"/>
              </a:gdLst>
              <a:ahLst/>
              <a:cxnLst>
                <a:cxn ang="T10">
                  <a:pos x="T0" y="T1"/>
                </a:cxn>
                <a:cxn ang="T11">
                  <a:pos x="T2" y="T3"/>
                </a:cxn>
                <a:cxn ang="T12">
                  <a:pos x="T4" y="T5"/>
                </a:cxn>
                <a:cxn ang="T13">
                  <a:pos x="T6" y="T7"/>
                </a:cxn>
                <a:cxn ang="T14">
                  <a:pos x="T8" y="T9"/>
                </a:cxn>
              </a:cxnLst>
              <a:rect l="T15" t="T16" r="T17" b="T18"/>
              <a:pathLst>
                <a:path w="259139" h="266814">
                  <a:moveTo>
                    <a:pt x="0" y="0"/>
                  </a:moveTo>
                  <a:lnTo>
                    <a:pt x="259139" y="0"/>
                  </a:lnTo>
                  <a:lnTo>
                    <a:pt x="259139" y="266814"/>
                  </a:lnTo>
                  <a:lnTo>
                    <a:pt x="0" y="266814"/>
                  </a:lnTo>
                  <a:lnTo>
                    <a:pt x="0" y="0"/>
                  </a:lnTo>
                </a:path>
              </a:pathLst>
            </a:custGeom>
            <a:solidFill>
              <a:srgbClr val="FFFFCC"/>
            </a:solidFill>
            <a:ln w="1475">
              <a:solidFill>
                <a:srgbClr val="990033"/>
              </a:solidFill>
              <a:round/>
              <a:headEnd/>
              <a:tailEnd/>
            </a:ln>
          </p:spPr>
          <p:txBody>
            <a:bodyPr rot="0" vert="horz" wrap="square" lIns="91440" tIns="45720" rIns="91440" bIns="45720" anchor="t" anchorCtr="0" upright="1">
              <a:noAutofit/>
            </a:bodyPr>
            <a:lstStyle/>
            <a:p>
              <a:endParaRPr lang="en-IN"/>
            </a:p>
          </p:txBody>
        </p:sp>
        <p:sp>
          <p:nvSpPr>
            <p:cNvPr id="8" name="Rectangle 7">
              <a:extLst>
                <a:ext uri="{FF2B5EF4-FFF2-40B4-BE49-F238E27FC236}">
                  <a16:creationId xmlns:a16="http://schemas.microsoft.com/office/drawing/2014/main" id="{ED672E46-6D66-FBBF-FB73-222FDA670726}"/>
                </a:ext>
              </a:extLst>
            </p:cNvPr>
            <p:cNvSpPr>
              <a:spLocks noChangeArrowheads="1"/>
            </p:cNvSpPr>
            <p:nvPr/>
          </p:nvSpPr>
          <p:spPr bwMode="auto">
            <a:xfrm>
              <a:off x="629" y="8958"/>
              <a:ext cx="1856"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User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6FE1DC4E-7E5B-F07E-4FE4-E324C47D23C9}"/>
                </a:ext>
              </a:extLst>
            </p:cNvPr>
            <p:cNvSpPr>
              <a:spLocks noChangeArrowheads="1"/>
            </p:cNvSpPr>
            <p:nvPr/>
          </p:nvSpPr>
          <p:spPr bwMode="auto">
            <a:xfrm>
              <a:off x="702" y="10043"/>
              <a:ext cx="1680"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0" name="Shape 58166">
              <a:extLst>
                <a:ext uri="{FF2B5EF4-FFF2-40B4-BE49-F238E27FC236}">
                  <a16:creationId xmlns:a16="http://schemas.microsoft.com/office/drawing/2014/main" id="{6FE144BE-73F6-5E0C-FE56-0958F50C258F}"/>
                </a:ext>
              </a:extLst>
            </p:cNvPr>
            <p:cNvSpPr>
              <a:spLocks/>
            </p:cNvSpPr>
            <p:nvPr/>
          </p:nvSpPr>
          <p:spPr bwMode="auto">
            <a:xfrm>
              <a:off x="7216" y="8332"/>
              <a:ext cx="2679" cy="2668"/>
            </a:xfrm>
            <a:custGeom>
              <a:avLst/>
              <a:gdLst>
                <a:gd name="T0" fmla="*/ 0 w 267839"/>
                <a:gd name="T1" fmla="*/ 0 h 266814"/>
                <a:gd name="T2" fmla="*/ 0 w 267839"/>
                <a:gd name="T3" fmla="*/ 0 h 266814"/>
                <a:gd name="T4" fmla="*/ 0 w 267839"/>
                <a:gd name="T5" fmla="*/ 0 h 266814"/>
                <a:gd name="T6" fmla="*/ 0 w 267839"/>
                <a:gd name="T7" fmla="*/ 0 h 266814"/>
                <a:gd name="T8" fmla="*/ 0 w 267839"/>
                <a:gd name="T9" fmla="*/ 0 h 266814"/>
                <a:gd name="T10" fmla="*/ 0 60000 65536"/>
                <a:gd name="T11" fmla="*/ 0 60000 65536"/>
                <a:gd name="T12" fmla="*/ 0 60000 65536"/>
                <a:gd name="T13" fmla="*/ 0 60000 65536"/>
                <a:gd name="T14" fmla="*/ 0 60000 65536"/>
                <a:gd name="T15" fmla="*/ 0 w 267839"/>
                <a:gd name="T16" fmla="*/ 0 h 266814"/>
                <a:gd name="T17" fmla="*/ 267839 w 267839"/>
                <a:gd name="T18" fmla="*/ 266814 h 266814"/>
              </a:gdLst>
              <a:ahLst/>
              <a:cxnLst>
                <a:cxn ang="T10">
                  <a:pos x="T0" y="T1"/>
                </a:cxn>
                <a:cxn ang="T11">
                  <a:pos x="T2" y="T3"/>
                </a:cxn>
                <a:cxn ang="T12">
                  <a:pos x="T4" y="T5"/>
                </a:cxn>
                <a:cxn ang="T13">
                  <a:pos x="T6" y="T7"/>
                </a:cxn>
                <a:cxn ang="T14">
                  <a:pos x="T8" y="T9"/>
                </a:cxn>
              </a:cxnLst>
              <a:rect l="T15" t="T16" r="T17" b="T18"/>
              <a:pathLst>
                <a:path w="267839" h="266814">
                  <a:moveTo>
                    <a:pt x="0" y="0"/>
                  </a:moveTo>
                  <a:lnTo>
                    <a:pt x="267839" y="0"/>
                  </a:lnTo>
                  <a:lnTo>
                    <a:pt x="267839" y="266814"/>
                  </a:lnTo>
                  <a:lnTo>
                    <a:pt x="0" y="266814"/>
                  </a:lnTo>
                  <a:lnTo>
                    <a:pt x="0" y="0"/>
                  </a:lnTo>
                </a:path>
              </a:pathLst>
            </a:custGeom>
            <a:solidFill>
              <a:srgbClr val="FFFFCC"/>
            </a:solidFill>
            <a:ln w="1475">
              <a:solidFill>
                <a:srgbClr val="990033"/>
              </a:solidFill>
              <a:round/>
              <a:headEnd/>
              <a:tailEnd/>
            </a:ln>
          </p:spPr>
          <p:txBody>
            <a:bodyPr rot="0" vert="horz" wrap="square" lIns="91440" tIns="45720" rIns="91440" bIns="45720" anchor="t" anchorCtr="0" upright="1">
              <a:noAutofit/>
            </a:bodyPr>
            <a:lstStyle/>
            <a:p>
              <a:endParaRPr lang="en-IN"/>
            </a:p>
          </p:txBody>
        </p:sp>
        <p:sp>
          <p:nvSpPr>
            <p:cNvPr id="11" name="Rectangle 10">
              <a:extLst>
                <a:ext uri="{FF2B5EF4-FFF2-40B4-BE49-F238E27FC236}">
                  <a16:creationId xmlns:a16="http://schemas.microsoft.com/office/drawing/2014/main" id="{F123ADD2-D0A0-E2BA-B1D4-481E6D37A741}"/>
                </a:ext>
              </a:extLst>
            </p:cNvPr>
            <p:cNvSpPr>
              <a:spLocks noChangeArrowheads="1"/>
            </p:cNvSpPr>
            <p:nvPr/>
          </p:nvSpPr>
          <p:spPr bwMode="auto">
            <a:xfrm>
              <a:off x="7861" y="8611"/>
              <a:ext cx="1932"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dirty="0">
                  <a:solidFill>
                    <a:srgbClr val="000000"/>
                  </a:solidFill>
                  <a:effectLst/>
                  <a:uFill>
                    <a:solidFill>
                      <a:srgbClr val="000000"/>
                    </a:solidFill>
                  </a:uFill>
                  <a:latin typeface="Arial" panose="020B0604020202020204" pitchFamily="34" charset="0"/>
                  <a:ea typeface="Arial" panose="020B0604020202020204" pitchFamily="34" charset="0"/>
                </a:rPr>
                <a:t>Input </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F5A3CCE8-5D17-A4FA-81B4-000CF9B6B834}"/>
                </a:ext>
              </a:extLst>
            </p:cNvPr>
            <p:cNvSpPr>
              <a:spLocks noChangeArrowheads="1"/>
            </p:cNvSpPr>
            <p:nvPr/>
          </p:nvSpPr>
          <p:spPr bwMode="auto">
            <a:xfrm>
              <a:off x="7568" y="9696"/>
              <a:ext cx="2710"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Dataset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3" name="Shape 58167">
              <a:extLst>
                <a:ext uri="{FF2B5EF4-FFF2-40B4-BE49-F238E27FC236}">
                  <a16:creationId xmlns:a16="http://schemas.microsoft.com/office/drawing/2014/main" id="{73FB613E-5859-9D1A-D703-91C2B92F927D}"/>
                </a:ext>
              </a:extLst>
            </p:cNvPr>
            <p:cNvSpPr>
              <a:spLocks/>
            </p:cNvSpPr>
            <p:nvPr/>
          </p:nvSpPr>
          <p:spPr bwMode="auto">
            <a:xfrm>
              <a:off x="27578" y="4534"/>
              <a:ext cx="5519" cy="2625"/>
            </a:xfrm>
            <a:custGeom>
              <a:avLst/>
              <a:gdLst>
                <a:gd name="T0" fmla="*/ 0 w 551905"/>
                <a:gd name="T1" fmla="*/ 0 h 262449"/>
                <a:gd name="T2" fmla="*/ 1 w 551905"/>
                <a:gd name="T3" fmla="*/ 0 h 262449"/>
                <a:gd name="T4" fmla="*/ 1 w 551905"/>
                <a:gd name="T5" fmla="*/ 0 h 262449"/>
                <a:gd name="T6" fmla="*/ 0 w 551905"/>
                <a:gd name="T7" fmla="*/ 0 h 262449"/>
                <a:gd name="T8" fmla="*/ 0 w 551905"/>
                <a:gd name="T9" fmla="*/ 0 h 262449"/>
                <a:gd name="T10" fmla="*/ 0 60000 65536"/>
                <a:gd name="T11" fmla="*/ 0 60000 65536"/>
                <a:gd name="T12" fmla="*/ 0 60000 65536"/>
                <a:gd name="T13" fmla="*/ 0 60000 65536"/>
                <a:gd name="T14" fmla="*/ 0 60000 65536"/>
                <a:gd name="T15" fmla="*/ 0 w 551905"/>
                <a:gd name="T16" fmla="*/ 0 h 262449"/>
                <a:gd name="T17" fmla="*/ 551905 w 551905"/>
                <a:gd name="T18" fmla="*/ 262449 h 262449"/>
              </a:gdLst>
              <a:ahLst/>
              <a:cxnLst>
                <a:cxn ang="T10">
                  <a:pos x="T0" y="T1"/>
                </a:cxn>
                <a:cxn ang="T11">
                  <a:pos x="T2" y="T3"/>
                </a:cxn>
                <a:cxn ang="T12">
                  <a:pos x="T4" y="T5"/>
                </a:cxn>
                <a:cxn ang="T13">
                  <a:pos x="T6" y="T7"/>
                </a:cxn>
                <a:cxn ang="T14">
                  <a:pos x="T8" y="T9"/>
                </a:cxn>
              </a:cxnLst>
              <a:rect l="T15" t="T16" r="T17" b="T18"/>
              <a:pathLst>
                <a:path w="551905" h="262449">
                  <a:moveTo>
                    <a:pt x="0" y="0"/>
                  </a:moveTo>
                  <a:lnTo>
                    <a:pt x="551905" y="0"/>
                  </a:lnTo>
                  <a:lnTo>
                    <a:pt x="551905" y="262449"/>
                  </a:lnTo>
                  <a:lnTo>
                    <a:pt x="0" y="262449"/>
                  </a:lnTo>
                  <a:lnTo>
                    <a:pt x="0" y="0"/>
                  </a:lnTo>
                </a:path>
              </a:pathLst>
            </a:custGeom>
            <a:solidFill>
              <a:srgbClr val="FFFFCC"/>
            </a:solidFill>
            <a:ln w="1475">
              <a:solidFill>
                <a:srgbClr val="990033"/>
              </a:solidFill>
              <a:round/>
              <a:headEnd/>
              <a:tailEnd/>
            </a:ln>
          </p:spPr>
          <p:txBody>
            <a:bodyPr rot="0" vert="horz" wrap="square" lIns="91440" tIns="45720" rIns="91440" bIns="45720" anchor="t" anchorCtr="0" upright="1">
              <a:noAutofit/>
            </a:bodyPr>
            <a:lstStyle/>
            <a:p>
              <a:endParaRPr lang="en-IN"/>
            </a:p>
          </p:txBody>
        </p:sp>
        <p:sp>
          <p:nvSpPr>
            <p:cNvPr id="14" name="Rectangle 13">
              <a:extLst>
                <a:ext uri="{FF2B5EF4-FFF2-40B4-BE49-F238E27FC236}">
                  <a16:creationId xmlns:a16="http://schemas.microsoft.com/office/drawing/2014/main" id="{50D47C7F-C884-917E-8DA0-328D9420B6AD}"/>
                </a:ext>
              </a:extLst>
            </p:cNvPr>
            <p:cNvSpPr>
              <a:spLocks noChangeArrowheads="1"/>
            </p:cNvSpPr>
            <p:nvPr/>
          </p:nvSpPr>
          <p:spPr bwMode="auto">
            <a:xfrm>
              <a:off x="28487" y="4816"/>
              <a:ext cx="5188"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Preprocessing</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 name="Shape 58168">
              <a:extLst>
                <a:ext uri="{FF2B5EF4-FFF2-40B4-BE49-F238E27FC236}">
                  <a16:creationId xmlns:a16="http://schemas.microsoft.com/office/drawing/2014/main" id="{DBFD0DC7-B635-9023-72C1-F728FF9155BF}"/>
                </a:ext>
              </a:extLst>
            </p:cNvPr>
            <p:cNvSpPr>
              <a:spLocks/>
            </p:cNvSpPr>
            <p:nvPr/>
          </p:nvSpPr>
          <p:spPr bwMode="auto">
            <a:xfrm>
              <a:off x="48909" y="23950"/>
              <a:ext cx="3147" cy="2668"/>
            </a:xfrm>
            <a:custGeom>
              <a:avLst/>
              <a:gdLst>
                <a:gd name="T0" fmla="*/ 0 w 314743"/>
                <a:gd name="T1" fmla="*/ 0 h 266814"/>
                <a:gd name="T2" fmla="*/ 0 w 314743"/>
                <a:gd name="T3" fmla="*/ 0 h 266814"/>
                <a:gd name="T4" fmla="*/ 0 w 314743"/>
                <a:gd name="T5" fmla="*/ 0 h 266814"/>
                <a:gd name="T6" fmla="*/ 0 w 314743"/>
                <a:gd name="T7" fmla="*/ 0 h 266814"/>
                <a:gd name="T8" fmla="*/ 0 w 314743"/>
                <a:gd name="T9" fmla="*/ 0 h 266814"/>
                <a:gd name="T10" fmla="*/ 0 60000 65536"/>
                <a:gd name="T11" fmla="*/ 0 60000 65536"/>
                <a:gd name="T12" fmla="*/ 0 60000 65536"/>
                <a:gd name="T13" fmla="*/ 0 60000 65536"/>
                <a:gd name="T14" fmla="*/ 0 60000 65536"/>
                <a:gd name="T15" fmla="*/ 0 w 314743"/>
                <a:gd name="T16" fmla="*/ 0 h 266814"/>
                <a:gd name="T17" fmla="*/ 314743 w 314743"/>
                <a:gd name="T18" fmla="*/ 266814 h 266814"/>
              </a:gdLst>
              <a:ahLst/>
              <a:cxnLst>
                <a:cxn ang="T10">
                  <a:pos x="T0" y="T1"/>
                </a:cxn>
                <a:cxn ang="T11">
                  <a:pos x="T2" y="T3"/>
                </a:cxn>
                <a:cxn ang="T12">
                  <a:pos x="T4" y="T5"/>
                </a:cxn>
                <a:cxn ang="T13">
                  <a:pos x="T6" y="T7"/>
                </a:cxn>
                <a:cxn ang="T14">
                  <a:pos x="T8" y="T9"/>
                </a:cxn>
              </a:cxnLst>
              <a:rect l="T15" t="T16" r="T17" b="T18"/>
              <a:pathLst>
                <a:path w="314743" h="266814">
                  <a:moveTo>
                    <a:pt x="0" y="0"/>
                  </a:moveTo>
                  <a:lnTo>
                    <a:pt x="314743" y="0"/>
                  </a:lnTo>
                  <a:lnTo>
                    <a:pt x="314743" y="266814"/>
                  </a:lnTo>
                  <a:lnTo>
                    <a:pt x="0" y="266814"/>
                  </a:lnTo>
                  <a:lnTo>
                    <a:pt x="0" y="0"/>
                  </a:lnTo>
                </a:path>
              </a:pathLst>
            </a:custGeom>
            <a:solidFill>
              <a:srgbClr val="FFFFCC"/>
            </a:solidFill>
            <a:ln w="1475">
              <a:solidFill>
                <a:srgbClr val="990033"/>
              </a:solidFill>
              <a:round/>
              <a:headEnd/>
              <a:tailEnd/>
            </a:ln>
          </p:spPr>
          <p:txBody>
            <a:bodyPr rot="0" vert="horz" wrap="square" lIns="91440" tIns="45720" rIns="91440" bIns="45720" anchor="t" anchorCtr="0" upright="1">
              <a:noAutofit/>
            </a:bodyPr>
            <a:lstStyle/>
            <a:p>
              <a:endParaRPr lang="en-IN"/>
            </a:p>
          </p:txBody>
        </p:sp>
        <p:sp>
          <p:nvSpPr>
            <p:cNvPr id="16" name="Rectangle 15">
              <a:extLst>
                <a:ext uri="{FF2B5EF4-FFF2-40B4-BE49-F238E27FC236}">
                  <a16:creationId xmlns:a16="http://schemas.microsoft.com/office/drawing/2014/main" id="{3BC9DAD7-04DA-4FC6-F2DE-C5B4A3EE2411}"/>
                </a:ext>
              </a:extLst>
            </p:cNvPr>
            <p:cNvSpPr>
              <a:spLocks noChangeArrowheads="1"/>
            </p:cNvSpPr>
            <p:nvPr/>
          </p:nvSpPr>
          <p:spPr bwMode="auto">
            <a:xfrm>
              <a:off x="49669" y="24231"/>
              <a:ext cx="2225"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Apply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7E0FE3CE-2437-EA66-4C84-81E87C58038D}"/>
                </a:ext>
              </a:extLst>
            </p:cNvPr>
            <p:cNvSpPr>
              <a:spLocks noChangeArrowheads="1"/>
            </p:cNvSpPr>
            <p:nvPr/>
          </p:nvSpPr>
          <p:spPr bwMode="auto">
            <a:xfrm>
              <a:off x="49289" y="25316"/>
              <a:ext cx="3347"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Algorithm</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8" name="Shape 58169">
              <a:extLst>
                <a:ext uri="{FF2B5EF4-FFF2-40B4-BE49-F238E27FC236}">
                  <a16:creationId xmlns:a16="http://schemas.microsoft.com/office/drawing/2014/main" id="{471FE24D-99BB-FE94-06F6-39A54EF7327D}"/>
                </a:ext>
              </a:extLst>
            </p:cNvPr>
            <p:cNvSpPr>
              <a:spLocks/>
            </p:cNvSpPr>
            <p:nvPr/>
          </p:nvSpPr>
          <p:spPr bwMode="auto">
            <a:xfrm>
              <a:off x="28545" y="13211"/>
              <a:ext cx="4523" cy="2625"/>
            </a:xfrm>
            <a:custGeom>
              <a:avLst/>
              <a:gdLst>
                <a:gd name="T0" fmla="*/ 0 w 452354"/>
                <a:gd name="T1" fmla="*/ 0 h 262449"/>
                <a:gd name="T2" fmla="*/ 0 w 452354"/>
                <a:gd name="T3" fmla="*/ 0 h 262449"/>
                <a:gd name="T4" fmla="*/ 0 w 452354"/>
                <a:gd name="T5" fmla="*/ 0 h 262449"/>
                <a:gd name="T6" fmla="*/ 0 w 452354"/>
                <a:gd name="T7" fmla="*/ 0 h 262449"/>
                <a:gd name="T8" fmla="*/ 0 w 452354"/>
                <a:gd name="T9" fmla="*/ 0 h 262449"/>
                <a:gd name="T10" fmla="*/ 0 60000 65536"/>
                <a:gd name="T11" fmla="*/ 0 60000 65536"/>
                <a:gd name="T12" fmla="*/ 0 60000 65536"/>
                <a:gd name="T13" fmla="*/ 0 60000 65536"/>
                <a:gd name="T14" fmla="*/ 0 60000 65536"/>
                <a:gd name="T15" fmla="*/ 0 w 452354"/>
                <a:gd name="T16" fmla="*/ 0 h 262449"/>
                <a:gd name="T17" fmla="*/ 452354 w 452354"/>
                <a:gd name="T18" fmla="*/ 262449 h 262449"/>
              </a:gdLst>
              <a:ahLst/>
              <a:cxnLst>
                <a:cxn ang="T10">
                  <a:pos x="T0" y="T1"/>
                </a:cxn>
                <a:cxn ang="T11">
                  <a:pos x="T2" y="T3"/>
                </a:cxn>
                <a:cxn ang="T12">
                  <a:pos x="T4" y="T5"/>
                </a:cxn>
                <a:cxn ang="T13">
                  <a:pos x="T6" y="T7"/>
                </a:cxn>
                <a:cxn ang="T14">
                  <a:pos x="T8" y="T9"/>
                </a:cxn>
              </a:cxnLst>
              <a:rect l="T15" t="T16" r="T17" b="T18"/>
              <a:pathLst>
                <a:path w="452354" h="262449">
                  <a:moveTo>
                    <a:pt x="0" y="0"/>
                  </a:moveTo>
                  <a:lnTo>
                    <a:pt x="452354" y="0"/>
                  </a:lnTo>
                  <a:lnTo>
                    <a:pt x="452354" y="262449"/>
                  </a:lnTo>
                  <a:lnTo>
                    <a:pt x="0" y="262449"/>
                  </a:lnTo>
                  <a:lnTo>
                    <a:pt x="0" y="0"/>
                  </a:lnTo>
                </a:path>
              </a:pathLst>
            </a:custGeom>
            <a:solidFill>
              <a:srgbClr val="FFFFCC"/>
            </a:solidFill>
            <a:ln w="1475">
              <a:solidFill>
                <a:srgbClr val="990033"/>
              </a:solidFill>
              <a:round/>
              <a:headEnd/>
              <a:tailEnd/>
            </a:ln>
          </p:spPr>
          <p:txBody>
            <a:bodyPr rot="0" vert="horz" wrap="square" lIns="91440" tIns="45720" rIns="91440" bIns="45720" anchor="t" anchorCtr="0" upright="1">
              <a:noAutofit/>
            </a:bodyPr>
            <a:lstStyle/>
            <a:p>
              <a:endParaRPr lang="en-IN"/>
            </a:p>
          </p:txBody>
        </p:sp>
        <p:sp>
          <p:nvSpPr>
            <p:cNvPr id="19" name="Rectangle 18">
              <a:extLst>
                <a:ext uri="{FF2B5EF4-FFF2-40B4-BE49-F238E27FC236}">
                  <a16:creationId xmlns:a16="http://schemas.microsoft.com/office/drawing/2014/main" id="{F211C170-CF71-8E96-70A5-68081A113C0B}"/>
                </a:ext>
              </a:extLst>
            </p:cNvPr>
            <p:cNvSpPr>
              <a:spLocks noChangeArrowheads="1"/>
            </p:cNvSpPr>
            <p:nvPr/>
          </p:nvSpPr>
          <p:spPr bwMode="auto">
            <a:xfrm>
              <a:off x="29395" y="13493"/>
              <a:ext cx="3914"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Predictions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0" name="Shape 58170">
              <a:extLst>
                <a:ext uri="{FF2B5EF4-FFF2-40B4-BE49-F238E27FC236}">
                  <a16:creationId xmlns:a16="http://schemas.microsoft.com/office/drawing/2014/main" id="{372404E7-3117-8278-49C2-6AD96E1CCFA2}"/>
                </a:ext>
              </a:extLst>
            </p:cNvPr>
            <p:cNvSpPr>
              <a:spLocks/>
            </p:cNvSpPr>
            <p:nvPr/>
          </p:nvSpPr>
          <p:spPr bwMode="auto">
            <a:xfrm>
              <a:off x="4786" y="0"/>
              <a:ext cx="3792" cy="2670"/>
            </a:xfrm>
            <a:custGeom>
              <a:avLst/>
              <a:gdLst>
                <a:gd name="T0" fmla="*/ 0 w 379199"/>
                <a:gd name="T1" fmla="*/ 0 h 267039"/>
                <a:gd name="T2" fmla="*/ 0 w 379199"/>
                <a:gd name="T3" fmla="*/ 0 h 267039"/>
                <a:gd name="T4" fmla="*/ 0 w 379199"/>
                <a:gd name="T5" fmla="*/ 0 h 267039"/>
                <a:gd name="T6" fmla="*/ 0 w 379199"/>
                <a:gd name="T7" fmla="*/ 0 h 267039"/>
                <a:gd name="T8" fmla="*/ 0 w 379199"/>
                <a:gd name="T9" fmla="*/ 0 h 267039"/>
                <a:gd name="T10" fmla="*/ 0 60000 65536"/>
                <a:gd name="T11" fmla="*/ 0 60000 65536"/>
                <a:gd name="T12" fmla="*/ 0 60000 65536"/>
                <a:gd name="T13" fmla="*/ 0 60000 65536"/>
                <a:gd name="T14" fmla="*/ 0 60000 65536"/>
                <a:gd name="T15" fmla="*/ 0 w 379199"/>
                <a:gd name="T16" fmla="*/ 0 h 267039"/>
                <a:gd name="T17" fmla="*/ 379199 w 379199"/>
                <a:gd name="T18" fmla="*/ 267039 h 267039"/>
              </a:gdLst>
              <a:ahLst/>
              <a:cxnLst>
                <a:cxn ang="T10">
                  <a:pos x="T0" y="T1"/>
                </a:cxn>
                <a:cxn ang="T11">
                  <a:pos x="T2" y="T3"/>
                </a:cxn>
                <a:cxn ang="T12">
                  <a:pos x="T4" y="T5"/>
                </a:cxn>
                <a:cxn ang="T13">
                  <a:pos x="T6" y="T7"/>
                </a:cxn>
                <a:cxn ang="T14">
                  <a:pos x="T8" y="T9"/>
                </a:cxn>
              </a:cxnLst>
              <a:rect l="T15" t="T16" r="T17" b="T18"/>
              <a:pathLst>
                <a:path w="379199" h="267039">
                  <a:moveTo>
                    <a:pt x="0" y="0"/>
                  </a:moveTo>
                  <a:lnTo>
                    <a:pt x="379199" y="0"/>
                  </a:lnTo>
                  <a:lnTo>
                    <a:pt x="379199" y="267039"/>
                  </a:lnTo>
                  <a:lnTo>
                    <a:pt x="0" y="267039"/>
                  </a:lnTo>
                  <a:lnTo>
                    <a:pt x="0" y="0"/>
                  </a:lnTo>
                </a:path>
              </a:pathLst>
            </a:custGeom>
            <a:solidFill>
              <a:srgbClr val="FFFFCC"/>
            </a:solidFill>
            <a:ln w="1475">
              <a:solidFill>
                <a:srgbClr val="990033"/>
              </a:solidFill>
              <a:round/>
              <a:headEnd/>
              <a:tailEnd/>
            </a:ln>
          </p:spPr>
          <p:txBody>
            <a:bodyPr rot="0" vert="horz" wrap="square" lIns="91440" tIns="45720" rIns="91440" bIns="45720" anchor="t" anchorCtr="0" upright="1">
              <a:noAutofit/>
            </a:bodyPr>
            <a:lstStyle/>
            <a:p>
              <a:endParaRPr lang="en-IN"/>
            </a:p>
          </p:txBody>
        </p:sp>
        <p:sp>
          <p:nvSpPr>
            <p:cNvPr id="21" name="Rectangle 20">
              <a:extLst>
                <a:ext uri="{FF2B5EF4-FFF2-40B4-BE49-F238E27FC236}">
                  <a16:creationId xmlns:a16="http://schemas.microsoft.com/office/drawing/2014/main" id="{68B3AD34-010B-1CD7-270D-2796C8EF8526}"/>
                </a:ext>
              </a:extLst>
            </p:cNvPr>
            <p:cNvSpPr>
              <a:spLocks noChangeArrowheads="1"/>
            </p:cNvSpPr>
            <p:nvPr/>
          </p:nvSpPr>
          <p:spPr bwMode="auto">
            <a:xfrm>
              <a:off x="5371" y="281"/>
              <a:ext cx="3626"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Open and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2" name="Rectangle 21">
              <a:extLst>
                <a:ext uri="{FF2B5EF4-FFF2-40B4-BE49-F238E27FC236}">
                  <a16:creationId xmlns:a16="http://schemas.microsoft.com/office/drawing/2014/main" id="{2AABA731-99EA-3CF2-7FD0-613D2821586F}"/>
                </a:ext>
              </a:extLst>
            </p:cNvPr>
            <p:cNvSpPr>
              <a:spLocks noChangeArrowheads="1"/>
            </p:cNvSpPr>
            <p:nvPr/>
          </p:nvSpPr>
          <p:spPr bwMode="auto">
            <a:xfrm>
              <a:off x="5210" y="1366"/>
              <a:ext cx="4066"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u="sng" kern="100">
                  <a:solidFill>
                    <a:srgbClr val="000000"/>
                  </a:solidFill>
                  <a:effectLst/>
                  <a:uFill>
                    <a:solidFill>
                      <a:srgbClr val="000000"/>
                    </a:solidFill>
                  </a:uFill>
                  <a:latin typeface="Arial" panose="020B0604020202020204" pitchFamily="34" charset="0"/>
                  <a:ea typeface="Arial" panose="020B0604020202020204" pitchFamily="34" charset="0"/>
                </a:rPr>
                <a:t>Load Model</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3" name="Shape 4546">
              <a:extLst>
                <a:ext uri="{FF2B5EF4-FFF2-40B4-BE49-F238E27FC236}">
                  <a16:creationId xmlns:a16="http://schemas.microsoft.com/office/drawing/2014/main" id="{8C8665A0-7C4E-5E92-EE99-01EAE0BFFA7D}"/>
                </a:ext>
              </a:extLst>
            </p:cNvPr>
            <p:cNvSpPr>
              <a:spLocks/>
            </p:cNvSpPr>
            <p:nvPr/>
          </p:nvSpPr>
          <p:spPr bwMode="auto">
            <a:xfrm>
              <a:off x="2657" y="9795"/>
              <a:ext cx="4553" cy="218"/>
            </a:xfrm>
            <a:custGeom>
              <a:avLst/>
              <a:gdLst>
                <a:gd name="T0" fmla="*/ 0 w 455310"/>
                <a:gd name="T1" fmla="*/ 0 h 21821"/>
                <a:gd name="T2" fmla="*/ 0 w 455310"/>
                <a:gd name="T3" fmla="*/ 0 h 21821"/>
                <a:gd name="T4" fmla="*/ 0 60000 65536"/>
                <a:gd name="T5" fmla="*/ 0 60000 65536"/>
                <a:gd name="T6" fmla="*/ 0 w 455310"/>
                <a:gd name="T7" fmla="*/ 0 h 21821"/>
                <a:gd name="T8" fmla="*/ 455310 w 455310"/>
                <a:gd name="T9" fmla="*/ 21821 h 21821"/>
              </a:gdLst>
              <a:ahLst/>
              <a:cxnLst>
                <a:cxn ang="T4">
                  <a:pos x="T0" y="T1"/>
                </a:cxn>
                <a:cxn ang="T5">
                  <a:pos x="T2" y="T3"/>
                </a:cxn>
              </a:cxnLst>
              <a:rect l="T6" t="T7" r="T8" b="T9"/>
              <a:pathLst>
                <a:path w="455310" h="21821">
                  <a:moveTo>
                    <a:pt x="0" y="21821"/>
                  </a:moveTo>
                  <a:lnTo>
                    <a:pt x="455310" y="0"/>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4" name="Shape 4547">
              <a:extLst>
                <a:ext uri="{FF2B5EF4-FFF2-40B4-BE49-F238E27FC236}">
                  <a16:creationId xmlns:a16="http://schemas.microsoft.com/office/drawing/2014/main" id="{D54FEC98-70AD-DA9E-D007-60D0708D26E3}"/>
                </a:ext>
              </a:extLst>
            </p:cNvPr>
            <p:cNvSpPr>
              <a:spLocks/>
            </p:cNvSpPr>
            <p:nvPr/>
          </p:nvSpPr>
          <p:spPr bwMode="auto">
            <a:xfrm>
              <a:off x="8615" y="11096"/>
              <a:ext cx="191" cy="17010"/>
            </a:xfrm>
            <a:custGeom>
              <a:avLst/>
              <a:gdLst>
                <a:gd name="T0" fmla="*/ 0 w 19081"/>
                <a:gd name="T1" fmla="*/ 0 h 1700943"/>
                <a:gd name="T2" fmla="*/ 0 w 19081"/>
                <a:gd name="T3" fmla="*/ 2 h 1700943"/>
                <a:gd name="T4" fmla="*/ 0 60000 65536"/>
                <a:gd name="T5" fmla="*/ 0 60000 65536"/>
                <a:gd name="T6" fmla="*/ 0 w 19081"/>
                <a:gd name="T7" fmla="*/ 0 h 1700943"/>
                <a:gd name="T8" fmla="*/ 19081 w 19081"/>
                <a:gd name="T9" fmla="*/ 1700943 h 1700943"/>
              </a:gdLst>
              <a:ahLst/>
              <a:cxnLst>
                <a:cxn ang="T4">
                  <a:pos x="T0" y="T1"/>
                </a:cxn>
                <a:cxn ang="T5">
                  <a:pos x="T2" y="T3"/>
                </a:cxn>
              </a:cxnLst>
              <a:rect l="T6" t="T7" r="T8" b="T9"/>
              <a:pathLst>
                <a:path w="19081" h="1700943">
                  <a:moveTo>
                    <a:pt x="0" y="0"/>
                  </a:moveTo>
                  <a:lnTo>
                    <a:pt x="19081" y="1700943"/>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5" name="Shape 4548">
              <a:extLst>
                <a:ext uri="{FF2B5EF4-FFF2-40B4-BE49-F238E27FC236}">
                  <a16:creationId xmlns:a16="http://schemas.microsoft.com/office/drawing/2014/main" id="{D3047176-BA90-4CCE-21E9-51E83AAF1075}"/>
                </a:ext>
              </a:extLst>
            </p:cNvPr>
            <p:cNvSpPr>
              <a:spLocks/>
            </p:cNvSpPr>
            <p:nvPr/>
          </p:nvSpPr>
          <p:spPr bwMode="auto">
            <a:xfrm>
              <a:off x="7034" y="2789"/>
              <a:ext cx="1245" cy="5554"/>
            </a:xfrm>
            <a:custGeom>
              <a:avLst/>
              <a:gdLst>
                <a:gd name="T0" fmla="*/ 0 w 124485"/>
                <a:gd name="T1" fmla="*/ 1 h 555448"/>
                <a:gd name="T2" fmla="*/ 0 w 124485"/>
                <a:gd name="T3" fmla="*/ 0 h 555448"/>
                <a:gd name="T4" fmla="*/ 0 60000 65536"/>
                <a:gd name="T5" fmla="*/ 0 60000 65536"/>
                <a:gd name="T6" fmla="*/ 0 w 124485"/>
                <a:gd name="T7" fmla="*/ 0 h 555448"/>
                <a:gd name="T8" fmla="*/ 124485 w 124485"/>
                <a:gd name="T9" fmla="*/ 555448 h 555448"/>
              </a:gdLst>
              <a:ahLst/>
              <a:cxnLst>
                <a:cxn ang="T4">
                  <a:pos x="T0" y="T1"/>
                </a:cxn>
                <a:cxn ang="T5">
                  <a:pos x="T2" y="T3"/>
                </a:cxn>
              </a:cxnLst>
              <a:rect l="T6" t="T7" r="T8" b="T9"/>
              <a:pathLst>
                <a:path w="124485" h="555448">
                  <a:moveTo>
                    <a:pt x="124485" y="555448"/>
                  </a:moveTo>
                  <a:lnTo>
                    <a:pt x="0" y="0"/>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6" name="Shape 4549">
              <a:extLst>
                <a:ext uri="{FF2B5EF4-FFF2-40B4-BE49-F238E27FC236}">
                  <a16:creationId xmlns:a16="http://schemas.microsoft.com/office/drawing/2014/main" id="{BC00A9D4-9830-E542-D6BA-FEB43A8AFFB4}"/>
                </a:ext>
              </a:extLst>
            </p:cNvPr>
            <p:cNvSpPr>
              <a:spLocks/>
            </p:cNvSpPr>
            <p:nvPr/>
          </p:nvSpPr>
          <p:spPr bwMode="auto">
            <a:xfrm>
              <a:off x="30457" y="7259"/>
              <a:ext cx="321" cy="5943"/>
            </a:xfrm>
            <a:custGeom>
              <a:avLst/>
              <a:gdLst>
                <a:gd name="T0" fmla="*/ 0 w 32127"/>
                <a:gd name="T1" fmla="*/ 0 h 594311"/>
                <a:gd name="T2" fmla="*/ 0 w 32127"/>
                <a:gd name="T3" fmla="*/ 1 h 594311"/>
                <a:gd name="T4" fmla="*/ 0 60000 65536"/>
                <a:gd name="T5" fmla="*/ 0 60000 65536"/>
                <a:gd name="T6" fmla="*/ 0 w 32127"/>
                <a:gd name="T7" fmla="*/ 0 h 594311"/>
                <a:gd name="T8" fmla="*/ 32127 w 32127"/>
                <a:gd name="T9" fmla="*/ 594311 h 594311"/>
              </a:gdLst>
              <a:ahLst/>
              <a:cxnLst>
                <a:cxn ang="T4">
                  <a:pos x="T0" y="T1"/>
                </a:cxn>
                <a:cxn ang="T5">
                  <a:pos x="T2" y="T3"/>
                </a:cxn>
              </a:cxnLst>
              <a:rect l="T6" t="T7" r="T8" b="T9"/>
              <a:pathLst>
                <a:path w="32127" h="594311">
                  <a:moveTo>
                    <a:pt x="0" y="0"/>
                  </a:moveTo>
                  <a:lnTo>
                    <a:pt x="32127" y="594311"/>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7" name="Shape 4550">
              <a:extLst>
                <a:ext uri="{FF2B5EF4-FFF2-40B4-BE49-F238E27FC236}">
                  <a16:creationId xmlns:a16="http://schemas.microsoft.com/office/drawing/2014/main" id="{D66AA885-E6D1-C921-C051-4B5B073EF009}"/>
                </a:ext>
              </a:extLst>
            </p:cNvPr>
            <p:cNvSpPr>
              <a:spLocks/>
            </p:cNvSpPr>
            <p:nvPr/>
          </p:nvSpPr>
          <p:spPr bwMode="auto">
            <a:xfrm>
              <a:off x="31759" y="7259"/>
              <a:ext cx="17318" cy="16703"/>
            </a:xfrm>
            <a:custGeom>
              <a:avLst/>
              <a:gdLst>
                <a:gd name="T0" fmla="*/ 0 w 1731822"/>
                <a:gd name="T1" fmla="*/ 0 h 1670293"/>
                <a:gd name="T2" fmla="*/ 2 w 1731822"/>
                <a:gd name="T3" fmla="*/ 2 h 1670293"/>
                <a:gd name="T4" fmla="*/ 0 60000 65536"/>
                <a:gd name="T5" fmla="*/ 0 60000 65536"/>
                <a:gd name="T6" fmla="*/ 0 w 1731822"/>
                <a:gd name="T7" fmla="*/ 0 h 1670293"/>
                <a:gd name="T8" fmla="*/ 1731822 w 1731822"/>
                <a:gd name="T9" fmla="*/ 1670293 h 1670293"/>
              </a:gdLst>
              <a:ahLst/>
              <a:cxnLst>
                <a:cxn ang="T4">
                  <a:pos x="T0" y="T1"/>
                </a:cxn>
                <a:cxn ang="T5">
                  <a:pos x="T2" y="T3"/>
                </a:cxn>
              </a:cxnLst>
              <a:rect l="T6" t="T7" r="T8" b="T9"/>
              <a:pathLst>
                <a:path w="1731822" h="1670293">
                  <a:moveTo>
                    <a:pt x="0" y="0"/>
                  </a:moveTo>
                  <a:lnTo>
                    <a:pt x="1731822" y="1670293"/>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8" name="Shape 4551">
              <a:extLst>
                <a:ext uri="{FF2B5EF4-FFF2-40B4-BE49-F238E27FC236}">
                  <a16:creationId xmlns:a16="http://schemas.microsoft.com/office/drawing/2014/main" id="{E1A88CB7-7C38-F147-4521-C9484B2389E2}"/>
                </a:ext>
              </a:extLst>
            </p:cNvPr>
            <p:cNvSpPr>
              <a:spLocks/>
            </p:cNvSpPr>
            <p:nvPr/>
          </p:nvSpPr>
          <p:spPr bwMode="auto">
            <a:xfrm>
              <a:off x="9977" y="6391"/>
              <a:ext cx="17610" cy="3101"/>
            </a:xfrm>
            <a:custGeom>
              <a:avLst/>
              <a:gdLst>
                <a:gd name="T0" fmla="*/ 2 w 1761023"/>
                <a:gd name="T1" fmla="*/ 0 h 310095"/>
                <a:gd name="T2" fmla="*/ 0 w 1761023"/>
                <a:gd name="T3" fmla="*/ 0 h 310095"/>
                <a:gd name="T4" fmla="*/ 0 60000 65536"/>
                <a:gd name="T5" fmla="*/ 0 60000 65536"/>
                <a:gd name="T6" fmla="*/ 0 w 1761023"/>
                <a:gd name="T7" fmla="*/ 0 h 310095"/>
                <a:gd name="T8" fmla="*/ 1761023 w 1761023"/>
                <a:gd name="T9" fmla="*/ 310095 h 310095"/>
              </a:gdLst>
              <a:ahLst/>
              <a:cxnLst>
                <a:cxn ang="T4">
                  <a:pos x="T0" y="T1"/>
                </a:cxn>
                <a:cxn ang="T5">
                  <a:pos x="T2" y="T3"/>
                </a:cxn>
              </a:cxnLst>
              <a:rect l="T6" t="T7" r="T8" b="T9"/>
              <a:pathLst>
                <a:path w="1761023" h="310095">
                  <a:moveTo>
                    <a:pt x="1761023" y="0"/>
                  </a:moveTo>
                  <a:lnTo>
                    <a:pt x="0" y="310095"/>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9" name="Shape 4552">
              <a:extLst>
                <a:ext uri="{FF2B5EF4-FFF2-40B4-BE49-F238E27FC236}">
                  <a16:creationId xmlns:a16="http://schemas.microsoft.com/office/drawing/2014/main" id="{062934F7-EEB9-BFDB-DAEC-53B50FD554F9}"/>
                </a:ext>
              </a:extLst>
            </p:cNvPr>
            <p:cNvSpPr>
              <a:spLocks/>
            </p:cNvSpPr>
            <p:nvPr/>
          </p:nvSpPr>
          <p:spPr bwMode="auto">
            <a:xfrm>
              <a:off x="33150" y="15826"/>
              <a:ext cx="15767" cy="8636"/>
            </a:xfrm>
            <a:custGeom>
              <a:avLst/>
              <a:gdLst>
                <a:gd name="T0" fmla="*/ 2 w 1576672"/>
                <a:gd name="T1" fmla="*/ 1 h 863587"/>
                <a:gd name="T2" fmla="*/ 0 w 1576672"/>
                <a:gd name="T3" fmla="*/ 0 h 863587"/>
                <a:gd name="T4" fmla="*/ 0 60000 65536"/>
                <a:gd name="T5" fmla="*/ 0 60000 65536"/>
                <a:gd name="T6" fmla="*/ 0 w 1576672"/>
                <a:gd name="T7" fmla="*/ 0 h 863587"/>
                <a:gd name="T8" fmla="*/ 1576672 w 1576672"/>
                <a:gd name="T9" fmla="*/ 863587 h 863587"/>
              </a:gdLst>
              <a:ahLst/>
              <a:cxnLst>
                <a:cxn ang="T4">
                  <a:pos x="T0" y="T1"/>
                </a:cxn>
                <a:cxn ang="T5">
                  <a:pos x="T2" y="T3"/>
                </a:cxn>
              </a:cxnLst>
              <a:rect l="T6" t="T7" r="T8" b="T9"/>
              <a:pathLst>
                <a:path w="1576672" h="863587">
                  <a:moveTo>
                    <a:pt x="1576672" y="863587"/>
                  </a:moveTo>
                  <a:lnTo>
                    <a:pt x="0" y="0"/>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0" name="Shape 4553">
              <a:extLst>
                <a:ext uri="{FF2B5EF4-FFF2-40B4-BE49-F238E27FC236}">
                  <a16:creationId xmlns:a16="http://schemas.microsoft.com/office/drawing/2014/main" id="{E397A070-8ADC-C07C-F28B-E6083906FD8F}"/>
                </a:ext>
              </a:extLst>
            </p:cNvPr>
            <p:cNvSpPr>
              <a:spLocks/>
            </p:cNvSpPr>
            <p:nvPr/>
          </p:nvSpPr>
          <p:spPr bwMode="auto">
            <a:xfrm>
              <a:off x="10446" y="25481"/>
              <a:ext cx="38471" cy="3861"/>
            </a:xfrm>
            <a:custGeom>
              <a:avLst/>
              <a:gdLst>
                <a:gd name="T0" fmla="*/ 4 w 3847097"/>
                <a:gd name="T1" fmla="*/ 0 h 386036"/>
                <a:gd name="T2" fmla="*/ 0 w 3847097"/>
                <a:gd name="T3" fmla="*/ 0 h 386036"/>
                <a:gd name="T4" fmla="*/ 0 60000 65536"/>
                <a:gd name="T5" fmla="*/ 0 60000 65536"/>
                <a:gd name="T6" fmla="*/ 0 w 3847097"/>
                <a:gd name="T7" fmla="*/ 0 h 386036"/>
                <a:gd name="T8" fmla="*/ 3847097 w 3847097"/>
                <a:gd name="T9" fmla="*/ 386036 h 386036"/>
              </a:gdLst>
              <a:ahLst/>
              <a:cxnLst>
                <a:cxn ang="T4">
                  <a:pos x="T0" y="T1"/>
                </a:cxn>
                <a:cxn ang="T5">
                  <a:pos x="T2" y="T3"/>
                </a:cxn>
              </a:cxnLst>
              <a:rect l="T6" t="T7" r="T8" b="T9"/>
              <a:pathLst>
                <a:path w="3847097" h="386036">
                  <a:moveTo>
                    <a:pt x="3847097" y="0"/>
                  </a:moveTo>
                  <a:lnTo>
                    <a:pt x="0" y="386036"/>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1" name="Shape 4554">
              <a:extLst>
                <a:ext uri="{FF2B5EF4-FFF2-40B4-BE49-F238E27FC236}">
                  <a16:creationId xmlns:a16="http://schemas.microsoft.com/office/drawing/2014/main" id="{C6B8919A-6C96-4EC3-1A4E-E9F489D6E695}"/>
                </a:ext>
              </a:extLst>
            </p:cNvPr>
            <p:cNvSpPr>
              <a:spLocks/>
            </p:cNvSpPr>
            <p:nvPr/>
          </p:nvSpPr>
          <p:spPr bwMode="auto">
            <a:xfrm>
              <a:off x="10446" y="15935"/>
              <a:ext cx="18371" cy="12452"/>
            </a:xfrm>
            <a:custGeom>
              <a:avLst/>
              <a:gdLst>
                <a:gd name="T0" fmla="*/ 2 w 1837104"/>
                <a:gd name="T1" fmla="*/ 0 h 1245259"/>
                <a:gd name="T2" fmla="*/ 0 w 1837104"/>
                <a:gd name="T3" fmla="*/ 1 h 1245259"/>
                <a:gd name="T4" fmla="*/ 0 60000 65536"/>
                <a:gd name="T5" fmla="*/ 0 60000 65536"/>
                <a:gd name="T6" fmla="*/ 0 w 1837104"/>
                <a:gd name="T7" fmla="*/ 0 h 1245259"/>
                <a:gd name="T8" fmla="*/ 1837104 w 1837104"/>
                <a:gd name="T9" fmla="*/ 1245259 h 1245259"/>
              </a:gdLst>
              <a:ahLst/>
              <a:cxnLst>
                <a:cxn ang="T4">
                  <a:pos x="T0" y="T1"/>
                </a:cxn>
                <a:cxn ang="T5">
                  <a:pos x="T2" y="T3"/>
                </a:cxn>
              </a:cxnLst>
              <a:rect l="T6" t="T7" r="T8" b="T9"/>
              <a:pathLst>
                <a:path w="1837104" h="1245259">
                  <a:moveTo>
                    <a:pt x="1837104" y="0"/>
                  </a:moveTo>
                  <a:lnTo>
                    <a:pt x="0" y="1245259"/>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2" name="Shape 4555">
              <a:extLst>
                <a:ext uri="{FF2B5EF4-FFF2-40B4-BE49-F238E27FC236}">
                  <a16:creationId xmlns:a16="http://schemas.microsoft.com/office/drawing/2014/main" id="{6C4777D6-F587-CA26-7820-619CE5E5D765}"/>
                </a:ext>
              </a:extLst>
            </p:cNvPr>
            <p:cNvSpPr>
              <a:spLocks/>
            </p:cNvSpPr>
            <p:nvPr/>
          </p:nvSpPr>
          <p:spPr bwMode="auto">
            <a:xfrm>
              <a:off x="8645" y="1747"/>
              <a:ext cx="18927" cy="3603"/>
            </a:xfrm>
            <a:custGeom>
              <a:avLst/>
              <a:gdLst>
                <a:gd name="T0" fmla="*/ 0 w 1892702"/>
                <a:gd name="T1" fmla="*/ 0 h 360230"/>
                <a:gd name="T2" fmla="*/ 2 w 1892702"/>
                <a:gd name="T3" fmla="*/ 0 h 360230"/>
                <a:gd name="T4" fmla="*/ 0 60000 65536"/>
                <a:gd name="T5" fmla="*/ 0 60000 65536"/>
                <a:gd name="T6" fmla="*/ 0 w 1892702"/>
                <a:gd name="T7" fmla="*/ 0 h 360230"/>
                <a:gd name="T8" fmla="*/ 1892702 w 1892702"/>
                <a:gd name="T9" fmla="*/ 360230 h 360230"/>
              </a:gdLst>
              <a:ahLst/>
              <a:cxnLst>
                <a:cxn ang="T4">
                  <a:pos x="T0" y="T1"/>
                </a:cxn>
                <a:cxn ang="T5">
                  <a:pos x="T2" y="T3"/>
                </a:cxn>
              </a:cxnLst>
              <a:rect l="T6" t="T7" r="T8" b="T9"/>
              <a:pathLst>
                <a:path w="1892702" h="360230">
                  <a:moveTo>
                    <a:pt x="0" y="0"/>
                  </a:moveTo>
                  <a:lnTo>
                    <a:pt x="1892702" y="360230"/>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3" name="Shape 4556">
              <a:extLst>
                <a:ext uri="{FF2B5EF4-FFF2-40B4-BE49-F238E27FC236}">
                  <a16:creationId xmlns:a16="http://schemas.microsoft.com/office/drawing/2014/main" id="{96532A6F-147D-30B4-2918-58D0EE421F44}"/>
                </a:ext>
              </a:extLst>
            </p:cNvPr>
            <p:cNvSpPr>
              <a:spLocks/>
            </p:cNvSpPr>
            <p:nvPr/>
          </p:nvSpPr>
          <p:spPr bwMode="auto">
            <a:xfrm>
              <a:off x="4062" y="8929"/>
              <a:ext cx="1742" cy="43"/>
            </a:xfrm>
            <a:custGeom>
              <a:avLst/>
              <a:gdLst>
                <a:gd name="T0" fmla="*/ 0 w 174170"/>
                <a:gd name="T1" fmla="*/ 0 h 4328"/>
                <a:gd name="T2" fmla="*/ 0 w 174170"/>
                <a:gd name="T3" fmla="*/ 0 h 4328"/>
                <a:gd name="T4" fmla="*/ 0 60000 65536"/>
                <a:gd name="T5" fmla="*/ 0 60000 65536"/>
                <a:gd name="T6" fmla="*/ 0 w 174170"/>
                <a:gd name="T7" fmla="*/ 0 h 4328"/>
                <a:gd name="T8" fmla="*/ 174170 w 174170"/>
                <a:gd name="T9" fmla="*/ 4328 h 4328"/>
              </a:gdLst>
              <a:ahLst/>
              <a:cxnLst>
                <a:cxn ang="T4">
                  <a:pos x="T0" y="T1"/>
                </a:cxn>
                <a:cxn ang="T5">
                  <a:pos x="T2" y="T3"/>
                </a:cxn>
              </a:cxnLst>
              <a:rect l="T6" t="T7" r="T8" b="T9"/>
              <a:pathLst>
                <a:path w="174170" h="4328">
                  <a:moveTo>
                    <a:pt x="0" y="4328"/>
                  </a:moveTo>
                  <a:lnTo>
                    <a:pt x="174170" y="0"/>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4" name="Shape 4557">
              <a:extLst>
                <a:ext uri="{FF2B5EF4-FFF2-40B4-BE49-F238E27FC236}">
                  <a16:creationId xmlns:a16="http://schemas.microsoft.com/office/drawing/2014/main" id="{74AF88F8-9AF2-DB3D-0C30-D9813EA5D986}"/>
                </a:ext>
              </a:extLst>
            </p:cNvPr>
            <p:cNvSpPr>
              <a:spLocks/>
            </p:cNvSpPr>
            <p:nvPr/>
          </p:nvSpPr>
          <p:spPr bwMode="auto">
            <a:xfrm>
              <a:off x="5269" y="8894"/>
              <a:ext cx="527" cy="347"/>
            </a:xfrm>
            <a:custGeom>
              <a:avLst/>
              <a:gdLst>
                <a:gd name="T0" fmla="*/ 0 w 52671"/>
                <a:gd name="T1" fmla="*/ 0 h 34715"/>
                <a:gd name="T2" fmla="*/ 0 w 52671"/>
                <a:gd name="T3" fmla="*/ 0 h 34715"/>
                <a:gd name="T4" fmla="*/ 0 60000 65536"/>
                <a:gd name="T5" fmla="*/ 0 60000 65536"/>
                <a:gd name="T6" fmla="*/ 0 w 52671"/>
                <a:gd name="T7" fmla="*/ 0 h 34715"/>
                <a:gd name="T8" fmla="*/ 52671 w 52671"/>
                <a:gd name="T9" fmla="*/ 34715 h 34715"/>
              </a:gdLst>
              <a:ahLst/>
              <a:cxnLst>
                <a:cxn ang="T4">
                  <a:pos x="T0" y="T1"/>
                </a:cxn>
                <a:cxn ang="T5">
                  <a:pos x="T2" y="T3"/>
                </a:cxn>
              </a:cxnLst>
              <a:rect l="T6" t="T7" r="T8" b="T9"/>
              <a:pathLst>
                <a:path w="52671" h="34715">
                  <a:moveTo>
                    <a:pt x="52671" y="0"/>
                  </a:moveTo>
                  <a:lnTo>
                    <a:pt x="0" y="34715"/>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5" name="Shape 4558">
              <a:extLst>
                <a:ext uri="{FF2B5EF4-FFF2-40B4-BE49-F238E27FC236}">
                  <a16:creationId xmlns:a16="http://schemas.microsoft.com/office/drawing/2014/main" id="{55472C95-C26D-6BFB-C06F-AC3D6E948614}"/>
                </a:ext>
              </a:extLst>
            </p:cNvPr>
            <p:cNvSpPr>
              <a:spLocks/>
            </p:cNvSpPr>
            <p:nvPr/>
          </p:nvSpPr>
          <p:spPr bwMode="auto">
            <a:xfrm>
              <a:off x="5269" y="8591"/>
              <a:ext cx="527" cy="303"/>
            </a:xfrm>
            <a:custGeom>
              <a:avLst/>
              <a:gdLst>
                <a:gd name="T0" fmla="*/ 0 w 52671"/>
                <a:gd name="T1" fmla="*/ 0 h 30297"/>
                <a:gd name="T2" fmla="*/ 0 w 52671"/>
                <a:gd name="T3" fmla="*/ 0 h 30297"/>
                <a:gd name="T4" fmla="*/ 0 60000 65536"/>
                <a:gd name="T5" fmla="*/ 0 60000 65536"/>
                <a:gd name="T6" fmla="*/ 0 w 52671"/>
                <a:gd name="T7" fmla="*/ 0 h 30297"/>
                <a:gd name="T8" fmla="*/ 52671 w 52671"/>
                <a:gd name="T9" fmla="*/ 30297 h 30297"/>
              </a:gdLst>
              <a:ahLst/>
              <a:cxnLst>
                <a:cxn ang="T4">
                  <a:pos x="T0" y="T1"/>
                </a:cxn>
                <a:cxn ang="T5">
                  <a:pos x="T2" y="T3"/>
                </a:cxn>
              </a:cxnLst>
              <a:rect l="T6" t="T7" r="T8" b="T9"/>
              <a:pathLst>
                <a:path w="52671" h="30297">
                  <a:moveTo>
                    <a:pt x="52671" y="30297"/>
                  </a:moveTo>
                  <a:lnTo>
                    <a:pt x="0"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6" name="Rectangle 35">
              <a:extLst>
                <a:ext uri="{FF2B5EF4-FFF2-40B4-BE49-F238E27FC236}">
                  <a16:creationId xmlns:a16="http://schemas.microsoft.com/office/drawing/2014/main" id="{2CEF2CD6-A972-8F86-2EFE-0CA395567750}"/>
                </a:ext>
              </a:extLst>
            </p:cNvPr>
            <p:cNvSpPr>
              <a:spLocks noChangeArrowheads="1"/>
            </p:cNvSpPr>
            <p:nvPr/>
          </p:nvSpPr>
          <p:spPr bwMode="auto">
            <a:xfrm>
              <a:off x="4404" y="7441"/>
              <a:ext cx="2155"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Login</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EB389FA8-920C-AAD4-7F71-D56C9F1A1E3A}"/>
                </a:ext>
              </a:extLst>
            </p:cNvPr>
            <p:cNvSpPr>
              <a:spLocks noChangeArrowheads="1"/>
            </p:cNvSpPr>
            <p:nvPr/>
          </p:nvSpPr>
          <p:spPr bwMode="auto">
            <a:xfrm>
              <a:off x="3908" y="7441"/>
              <a:ext cx="650"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1:</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8" name="Shape 4561">
              <a:extLst>
                <a:ext uri="{FF2B5EF4-FFF2-40B4-BE49-F238E27FC236}">
                  <a16:creationId xmlns:a16="http://schemas.microsoft.com/office/drawing/2014/main" id="{F4F87204-E8D3-7BF6-9A91-BC5BD6B04E98}"/>
                </a:ext>
              </a:extLst>
            </p:cNvPr>
            <p:cNvSpPr>
              <a:spLocks/>
            </p:cNvSpPr>
            <p:nvPr/>
          </p:nvSpPr>
          <p:spPr bwMode="auto">
            <a:xfrm>
              <a:off x="9346" y="18300"/>
              <a:ext cx="30" cy="2581"/>
            </a:xfrm>
            <a:custGeom>
              <a:avLst/>
              <a:gdLst>
                <a:gd name="T0" fmla="*/ 0 w 2987"/>
                <a:gd name="T1" fmla="*/ 0 h 258067"/>
                <a:gd name="T2" fmla="*/ 0 w 2987"/>
                <a:gd name="T3" fmla="*/ 0 h 258067"/>
                <a:gd name="T4" fmla="*/ 0 60000 65536"/>
                <a:gd name="T5" fmla="*/ 0 60000 65536"/>
                <a:gd name="T6" fmla="*/ 0 w 2987"/>
                <a:gd name="T7" fmla="*/ 0 h 258067"/>
                <a:gd name="T8" fmla="*/ 2987 w 2987"/>
                <a:gd name="T9" fmla="*/ 258067 h 258067"/>
              </a:gdLst>
              <a:ahLst/>
              <a:cxnLst>
                <a:cxn ang="T4">
                  <a:pos x="T0" y="T1"/>
                </a:cxn>
                <a:cxn ang="T5">
                  <a:pos x="T2" y="T3"/>
                </a:cxn>
              </a:cxnLst>
              <a:rect l="T6" t="T7" r="T8" b="T9"/>
              <a:pathLst>
                <a:path w="2987" h="258067">
                  <a:moveTo>
                    <a:pt x="0" y="0"/>
                  </a:moveTo>
                  <a:lnTo>
                    <a:pt x="2987" y="258067"/>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9" name="Shape 4562">
              <a:extLst>
                <a:ext uri="{FF2B5EF4-FFF2-40B4-BE49-F238E27FC236}">
                  <a16:creationId xmlns:a16="http://schemas.microsoft.com/office/drawing/2014/main" id="{A2D0663F-1BD1-1AC9-3C38-811D6CF0D844}"/>
                </a:ext>
              </a:extLst>
            </p:cNvPr>
            <p:cNvSpPr>
              <a:spLocks/>
            </p:cNvSpPr>
            <p:nvPr/>
          </p:nvSpPr>
          <p:spPr bwMode="auto">
            <a:xfrm>
              <a:off x="9353" y="20089"/>
              <a:ext cx="206" cy="780"/>
            </a:xfrm>
            <a:custGeom>
              <a:avLst/>
              <a:gdLst>
                <a:gd name="T0" fmla="*/ 0 w 20544"/>
                <a:gd name="T1" fmla="*/ 0 h 77997"/>
                <a:gd name="T2" fmla="*/ 0 w 20544"/>
                <a:gd name="T3" fmla="*/ 0 h 77997"/>
                <a:gd name="T4" fmla="*/ 0 60000 65536"/>
                <a:gd name="T5" fmla="*/ 0 60000 65536"/>
                <a:gd name="T6" fmla="*/ 0 w 20544"/>
                <a:gd name="T7" fmla="*/ 0 h 77997"/>
                <a:gd name="T8" fmla="*/ 20544 w 20544"/>
                <a:gd name="T9" fmla="*/ 77997 h 77997"/>
              </a:gdLst>
              <a:ahLst/>
              <a:cxnLst>
                <a:cxn ang="T4">
                  <a:pos x="T0" y="T1"/>
                </a:cxn>
                <a:cxn ang="T5">
                  <a:pos x="T2" y="T3"/>
                </a:cxn>
              </a:cxnLst>
              <a:rect l="T6" t="T7" r="T8" b="T9"/>
              <a:pathLst>
                <a:path w="20544" h="77997">
                  <a:moveTo>
                    <a:pt x="0" y="77997"/>
                  </a:moveTo>
                  <a:lnTo>
                    <a:pt x="20544"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0" name="Shape 4563">
              <a:extLst>
                <a:ext uri="{FF2B5EF4-FFF2-40B4-BE49-F238E27FC236}">
                  <a16:creationId xmlns:a16="http://schemas.microsoft.com/office/drawing/2014/main" id="{AEC298E0-65E8-18A5-B315-821AC2B31E1D}"/>
                </a:ext>
              </a:extLst>
            </p:cNvPr>
            <p:cNvSpPr>
              <a:spLocks/>
            </p:cNvSpPr>
            <p:nvPr/>
          </p:nvSpPr>
          <p:spPr bwMode="auto">
            <a:xfrm>
              <a:off x="9119" y="20089"/>
              <a:ext cx="234" cy="780"/>
            </a:xfrm>
            <a:custGeom>
              <a:avLst/>
              <a:gdLst>
                <a:gd name="T0" fmla="*/ 0 w 23409"/>
                <a:gd name="T1" fmla="*/ 0 h 77997"/>
                <a:gd name="T2" fmla="*/ 0 w 23409"/>
                <a:gd name="T3" fmla="*/ 0 h 77997"/>
                <a:gd name="T4" fmla="*/ 0 60000 65536"/>
                <a:gd name="T5" fmla="*/ 0 60000 65536"/>
                <a:gd name="T6" fmla="*/ 0 w 23409"/>
                <a:gd name="T7" fmla="*/ 0 h 77997"/>
                <a:gd name="T8" fmla="*/ 23409 w 23409"/>
                <a:gd name="T9" fmla="*/ 77997 h 77997"/>
              </a:gdLst>
              <a:ahLst/>
              <a:cxnLst>
                <a:cxn ang="T4">
                  <a:pos x="T0" y="T1"/>
                </a:cxn>
                <a:cxn ang="T5">
                  <a:pos x="T2" y="T3"/>
                </a:cxn>
              </a:cxnLst>
              <a:rect l="T6" t="T7" r="T8" b="T9"/>
              <a:pathLst>
                <a:path w="23409" h="77997">
                  <a:moveTo>
                    <a:pt x="23409" y="77997"/>
                  </a:moveTo>
                  <a:lnTo>
                    <a:pt x="0"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1" name="Rectangle 40">
              <a:extLst>
                <a:ext uri="{FF2B5EF4-FFF2-40B4-BE49-F238E27FC236}">
                  <a16:creationId xmlns:a16="http://schemas.microsoft.com/office/drawing/2014/main" id="{EB1372AE-2693-7A21-F782-540872E5CC2D}"/>
                </a:ext>
              </a:extLst>
            </p:cNvPr>
            <p:cNvSpPr>
              <a:spLocks noChangeArrowheads="1"/>
            </p:cNvSpPr>
            <p:nvPr/>
          </p:nvSpPr>
          <p:spPr bwMode="auto">
            <a:xfrm>
              <a:off x="11534" y="18960"/>
              <a:ext cx="1784"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path</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2" name="Rectangle 41">
              <a:extLst>
                <a:ext uri="{FF2B5EF4-FFF2-40B4-BE49-F238E27FC236}">
                  <a16:creationId xmlns:a16="http://schemas.microsoft.com/office/drawing/2014/main" id="{A452857D-E86E-A42B-4383-07B2ED10F96C}"/>
                </a:ext>
              </a:extLst>
            </p:cNvPr>
            <p:cNvSpPr>
              <a:spLocks noChangeArrowheads="1"/>
            </p:cNvSpPr>
            <p:nvPr/>
          </p:nvSpPr>
          <p:spPr bwMode="auto">
            <a:xfrm>
              <a:off x="11037" y="18960"/>
              <a:ext cx="650"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2:</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3" name="Shape 4566">
              <a:extLst>
                <a:ext uri="{FF2B5EF4-FFF2-40B4-BE49-F238E27FC236}">
                  <a16:creationId xmlns:a16="http://schemas.microsoft.com/office/drawing/2014/main" id="{50FECCC1-2C8B-7EBD-4DB0-AD1745F9BA42}"/>
                </a:ext>
              </a:extLst>
            </p:cNvPr>
            <p:cNvSpPr>
              <a:spLocks/>
            </p:cNvSpPr>
            <p:nvPr/>
          </p:nvSpPr>
          <p:spPr bwMode="auto">
            <a:xfrm>
              <a:off x="40016" y="20621"/>
              <a:ext cx="1595" cy="869"/>
            </a:xfrm>
            <a:custGeom>
              <a:avLst/>
              <a:gdLst>
                <a:gd name="T0" fmla="*/ 0 w 159539"/>
                <a:gd name="T1" fmla="*/ 0 h 86924"/>
                <a:gd name="T2" fmla="*/ 0 w 159539"/>
                <a:gd name="T3" fmla="*/ 0 h 86924"/>
                <a:gd name="T4" fmla="*/ 0 60000 65536"/>
                <a:gd name="T5" fmla="*/ 0 60000 65536"/>
                <a:gd name="T6" fmla="*/ 0 w 159539"/>
                <a:gd name="T7" fmla="*/ 0 h 86924"/>
                <a:gd name="T8" fmla="*/ 159539 w 159539"/>
                <a:gd name="T9" fmla="*/ 86924 h 86924"/>
              </a:gdLst>
              <a:ahLst/>
              <a:cxnLst>
                <a:cxn ang="T4">
                  <a:pos x="T0" y="T1"/>
                </a:cxn>
                <a:cxn ang="T5">
                  <a:pos x="T2" y="T3"/>
                </a:cxn>
              </a:cxnLst>
              <a:rect l="T6" t="T7" r="T8" b="T9"/>
              <a:pathLst>
                <a:path w="159539" h="86924">
                  <a:moveTo>
                    <a:pt x="159539" y="86924"/>
                  </a:moveTo>
                  <a:lnTo>
                    <a:pt x="0" y="0"/>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4" name="Shape 4567">
              <a:extLst>
                <a:ext uri="{FF2B5EF4-FFF2-40B4-BE49-F238E27FC236}">
                  <a16:creationId xmlns:a16="http://schemas.microsoft.com/office/drawing/2014/main" id="{1DF066D7-D9B2-DCD1-A6D9-BB0F4180A971}"/>
                </a:ext>
              </a:extLst>
            </p:cNvPr>
            <p:cNvSpPr>
              <a:spLocks/>
            </p:cNvSpPr>
            <p:nvPr/>
          </p:nvSpPr>
          <p:spPr bwMode="auto">
            <a:xfrm>
              <a:off x="39978" y="20543"/>
              <a:ext cx="571" cy="44"/>
            </a:xfrm>
            <a:custGeom>
              <a:avLst/>
              <a:gdLst>
                <a:gd name="T0" fmla="*/ 0 w 57061"/>
                <a:gd name="T1" fmla="*/ 0 h 4328"/>
                <a:gd name="T2" fmla="*/ 0 w 57061"/>
                <a:gd name="T3" fmla="*/ 0 h 4328"/>
                <a:gd name="T4" fmla="*/ 0 60000 65536"/>
                <a:gd name="T5" fmla="*/ 0 60000 65536"/>
                <a:gd name="T6" fmla="*/ 0 w 57061"/>
                <a:gd name="T7" fmla="*/ 0 h 4328"/>
                <a:gd name="T8" fmla="*/ 57061 w 57061"/>
                <a:gd name="T9" fmla="*/ 4328 h 4328"/>
              </a:gdLst>
              <a:ahLst/>
              <a:cxnLst>
                <a:cxn ang="T4">
                  <a:pos x="T0" y="T1"/>
                </a:cxn>
                <a:cxn ang="T5">
                  <a:pos x="T2" y="T3"/>
                </a:cxn>
              </a:cxnLst>
              <a:rect l="T6" t="T7" r="T8" b="T9"/>
              <a:pathLst>
                <a:path w="57061" h="4328">
                  <a:moveTo>
                    <a:pt x="0" y="4328"/>
                  </a:moveTo>
                  <a:lnTo>
                    <a:pt x="57061"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5" name="Shape 4568">
              <a:extLst>
                <a:ext uri="{FF2B5EF4-FFF2-40B4-BE49-F238E27FC236}">
                  <a16:creationId xmlns:a16="http://schemas.microsoft.com/office/drawing/2014/main" id="{BA909318-C929-D598-EA4E-0A081642CBBE}"/>
                </a:ext>
              </a:extLst>
            </p:cNvPr>
            <p:cNvSpPr>
              <a:spLocks/>
            </p:cNvSpPr>
            <p:nvPr/>
          </p:nvSpPr>
          <p:spPr bwMode="auto">
            <a:xfrm>
              <a:off x="39978" y="20587"/>
              <a:ext cx="425" cy="563"/>
            </a:xfrm>
            <a:custGeom>
              <a:avLst/>
              <a:gdLst>
                <a:gd name="T0" fmla="*/ 0 w 42491"/>
                <a:gd name="T1" fmla="*/ 0 h 56356"/>
                <a:gd name="T2" fmla="*/ 0 w 42491"/>
                <a:gd name="T3" fmla="*/ 0 h 56356"/>
                <a:gd name="T4" fmla="*/ 0 60000 65536"/>
                <a:gd name="T5" fmla="*/ 0 60000 65536"/>
                <a:gd name="T6" fmla="*/ 0 w 42491"/>
                <a:gd name="T7" fmla="*/ 0 h 56356"/>
                <a:gd name="T8" fmla="*/ 42491 w 42491"/>
                <a:gd name="T9" fmla="*/ 56356 h 56356"/>
              </a:gdLst>
              <a:ahLst/>
              <a:cxnLst>
                <a:cxn ang="T4">
                  <a:pos x="T0" y="T1"/>
                </a:cxn>
                <a:cxn ang="T5">
                  <a:pos x="T2" y="T3"/>
                </a:cxn>
              </a:cxnLst>
              <a:rect l="T6" t="T7" r="T8" b="T9"/>
              <a:pathLst>
                <a:path w="42491" h="56356">
                  <a:moveTo>
                    <a:pt x="0" y="0"/>
                  </a:moveTo>
                  <a:lnTo>
                    <a:pt x="42491" y="56356"/>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6" name="Shape 58171">
              <a:extLst>
                <a:ext uri="{FF2B5EF4-FFF2-40B4-BE49-F238E27FC236}">
                  <a16:creationId xmlns:a16="http://schemas.microsoft.com/office/drawing/2014/main" id="{FC466F3D-9E72-819D-F70F-2E4A82024823}"/>
                </a:ext>
              </a:extLst>
            </p:cNvPr>
            <p:cNvSpPr>
              <a:spLocks/>
            </p:cNvSpPr>
            <p:nvPr/>
          </p:nvSpPr>
          <p:spPr bwMode="auto">
            <a:xfrm>
              <a:off x="34387" y="20978"/>
              <a:ext cx="4259" cy="997"/>
            </a:xfrm>
            <a:custGeom>
              <a:avLst/>
              <a:gdLst>
                <a:gd name="T0" fmla="*/ 0 w 425951"/>
                <a:gd name="T1" fmla="*/ 0 h 99782"/>
                <a:gd name="T2" fmla="*/ 0 w 425951"/>
                <a:gd name="T3" fmla="*/ 0 h 99782"/>
                <a:gd name="T4" fmla="*/ 0 w 425951"/>
                <a:gd name="T5" fmla="*/ 0 h 99782"/>
                <a:gd name="T6" fmla="*/ 0 w 425951"/>
                <a:gd name="T7" fmla="*/ 0 h 99782"/>
                <a:gd name="T8" fmla="*/ 0 w 425951"/>
                <a:gd name="T9" fmla="*/ 0 h 99782"/>
                <a:gd name="T10" fmla="*/ 0 60000 65536"/>
                <a:gd name="T11" fmla="*/ 0 60000 65536"/>
                <a:gd name="T12" fmla="*/ 0 60000 65536"/>
                <a:gd name="T13" fmla="*/ 0 60000 65536"/>
                <a:gd name="T14" fmla="*/ 0 60000 65536"/>
                <a:gd name="T15" fmla="*/ 0 w 425951"/>
                <a:gd name="T16" fmla="*/ 0 h 99782"/>
                <a:gd name="T17" fmla="*/ 425951 w 425951"/>
                <a:gd name="T18" fmla="*/ 99782 h 99782"/>
              </a:gdLst>
              <a:ahLst/>
              <a:cxnLst>
                <a:cxn ang="T10">
                  <a:pos x="T0" y="T1"/>
                </a:cxn>
                <a:cxn ang="T11">
                  <a:pos x="T2" y="T3"/>
                </a:cxn>
                <a:cxn ang="T12">
                  <a:pos x="T4" y="T5"/>
                </a:cxn>
                <a:cxn ang="T13">
                  <a:pos x="T6" y="T7"/>
                </a:cxn>
                <a:cxn ang="T14">
                  <a:pos x="T8" y="T9"/>
                </a:cxn>
              </a:cxnLst>
              <a:rect l="T15" t="T16" r="T17" b="T18"/>
              <a:pathLst>
                <a:path w="425951" h="99782">
                  <a:moveTo>
                    <a:pt x="0" y="0"/>
                  </a:moveTo>
                  <a:lnTo>
                    <a:pt x="425951" y="0"/>
                  </a:lnTo>
                  <a:lnTo>
                    <a:pt x="425951" y="99782"/>
                  </a:lnTo>
                  <a:lnTo>
                    <a:pt x="0" y="99782"/>
                  </a:lnTo>
                  <a:lnTo>
                    <a:pt x="0" y="0"/>
                  </a:lnTo>
                </a:path>
              </a:pathLst>
            </a:custGeom>
            <a:solidFill>
              <a:srgbClr val="FFFFFF"/>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47" name="Rectangle 46">
              <a:extLst>
                <a:ext uri="{FF2B5EF4-FFF2-40B4-BE49-F238E27FC236}">
                  <a16:creationId xmlns:a16="http://schemas.microsoft.com/office/drawing/2014/main" id="{2144237E-CD06-4FDA-47F1-AAA4E7BD9AC9}"/>
                </a:ext>
              </a:extLst>
            </p:cNvPr>
            <p:cNvSpPr>
              <a:spLocks noChangeArrowheads="1"/>
            </p:cNvSpPr>
            <p:nvPr/>
          </p:nvSpPr>
          <p:spPr bwMode="auto">
            <a:xfrm>
              <a:off x="34883" y="20998"/>
              <a:ext cx="5009"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Classify Train</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8" name="Rectangle 47">
              <a:extLst>
                <a:ext uri="{FF2B5EF4-FFF2-40B4-BE49-F238E27FC236}">
                  <a16:creationId xmlns:a16="http://schemas.microsoft.com/office/drawing/2014/main" id="{2BCC37CB-6F40-F7CA-A593-EDBA561CC0FD}"/>
                </a:ext>
              </a:extLst>
            </p:cNvPr>
            <p:cNvSpPr>
              <a:spLocks noChangeArrowheads="1"/>
            </p:cNvSpPr>
            <p:nvPr/>
          </p:nvSpPr>
          <p:spPr bwMode="auto">
            <a:xfrm>
              <a:off x="34387" y="20998"/>
              <a:ext cx="649"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3:</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9" name="Shape 4571">
              <a:extLst>
                <a:ext uri="{FF2B5EF4-FFF2-40B4-BE49-F238E27FC236}">
                  <a16:creationId xmlns:a16="http://schemas.microsoft.com/office/drawing/2014/main" id="{C2431F6F-D5BF-D17D-3DD4-6586B1FCAD09}"/>
                </a:ext>
              </a:extLst>
            </p:cNvPr>
            <p:cNvSpPr>
              <a:spLocks/>
            </p:cNvSpPr>
            <p:nvPr/>
          </p:nvSpPr>
          <p:spPr bwMode="auto">
            <a:xfrm>
              <a:off x="17998" y="8754"/>
              <a:ext cx="1713" cy="305"/>
            </a:xfrm>
            <a:custGeom>
              <a:avLst/>
              <a:gdLst>
                <a:gd name="T0" fmla="*/ 0 w 171243"/>
                <a:gd name="T1" fmla="*/ 0 h 30568"/>
                <a:gd name="T2" fmla="*/ 0 w 171243"/>
                <a:gd name="T3" fmla="*/ 0 h 30568"/>
                <a:gd name="T4" fmla="*/ 0 60000 65536"/>
                <a:gd name="T5" fmla="*/ 0 60000 65536"/>
                <a:gd name="T6" fmla="*/ 0 w 171243"/>
                <a:gd name="T7" fmla="*/ 0 h 30568"/>
                <a:gd name="T8" fmla="*/ 171243 w 171243"/>
                <a:gd name="T9" fmla="*/ 30568 h 30568"/>
              </a:gdLst>
              <a:ahLst/>
              <a:cxnLst>
                <a:cxn ang="T4">
                  <a:pos x="T0" y="T1"/>
                </a:cxn>
                <a:cxn ang="T5">
                  <a:pos x="T2" y="T3"/>
                </a:cxn>
              </a:cxnLst>
              <a:rect l="T6" t="T7" r="T8" b="T9"/>
              <a:pathLst>
                <a:path w="171243" h="30568">
                  <a:moveTo>
                    <a:pt x="171243" y="0"/>
                  </a:moveTo>
                  <a:lnTo>
                    <a:pt x="0" y="30568"/>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0" name="Shape 4572">
              <a:extLst>
                <a:ext uri="{FF2B5EF4-FFF2-40B4-BE49-F238E27FC236}">
                  <a16:creationId xmlns:a16="http://schemas.microsoft.com/office/drawing/2014/main" id="{03F15924-9E31-22AC-C6E1-953DA8DA9989}"/>
                </a:ext>
              </a:extLst>
            </p:cNvPr>
            <p:cNvSpPr>
              <a:spLocks/>
            </p:cNvSpPr>
            <p:nvPr/>
          </p:nvSpPr>
          <p:spPr bwMode="auto">
            <a:xfrm>
              <a:off x="17961" y="9026"/>
              <a:ext cx="556" cy="238"/>
            </a:xfrm>
            <a:custGeom>
              <a:avLst/>
              <a:gdLst>
                <a:gd name="T0" fmla="*/ 0 w 55598"/>
                <a:gd name="T1" fmla="*/ 0 h 23805"/>
                <a:gd name="T2" fmla="*/ 0 w 55598"/>
                <a:gd name="T3" fmla="*/ 0 h 23805"/>
                <a:gd name="T4" fmla="*/ 0 60000 65536"/>
                <a:gd name="T5" fmla="*/ 0 60000 65536"/>
                <a:gd name="T6" fmla="*/ 0 w 55598"/>
                <a:gd name="T7" fmla="*/ 0 h 23805"/>
                <a:gd name="T8" fmla="*/ 55598 w 55598"/>
                <a:gd name="T9" fmla="*/ 23805 h 23805"/>
              </a:gdLst>
              <a:ahLst/>
              <a:cxnLst>
                <a:cxn ang="T4">
                  <a:pos x="T0" y="T1"/>
                </a:cxn>
                <a:cxn ang="T5">
                  <a:pos x="T2" y="T3"/>
                </a:cxn>
              </a:cxnLst>
              <a:rect l="T6" t="T7" r="T8" b="T9"/>
              <a:pathLst>
                <a:path w="55598" h="23805">
                  <a:moveTo>
                    <a:pt x="0" y="0"/>
                  </a:moveTo>
                  <a:lnTo>
                    <a:pt x="55598" y="23805"/>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1" name="Shape 4573">
              <a:extLst>
                <a:ext uri="{FF2B5EF4-FFF2-40B4-BE49-F238E27FC236}">
                  <a16:creationId xmlns:a16="http://schemas.microsoft.com/office/drawing/2014/main" id="{78D00E7C-8B0C-A3FC-EB16-640EE8F03C00}"/>
                </a:ext>
              </a:extLst>
            </p:cNvPr>
            <p:cNvSpPr>
              <a:spLocks/>
            </p:cNvSpPr>
            <p:nvPr/>
          </p:nvSpPr>
          <p:spPr bwMode="auto">
            <a:xfrm>
              <a:off x="17961" y="8613"/>
              <a:ext cx="498" cy="413"/>
            </a:xfrm>
            <a:custGeom>
              <a:avLst/>
              <a:gdLst>
                <a:gd name="T0" fmla="*/ 0 w 49806"/>
                <a:gd name="T1" fmla="*/ 0 h 41298"/>
                <a:gd name="T2" fmla="*/ 0 w 49806"/>
                <a:gd name="T3" fmla="*/ 0 h 41298"/>
                <a:gd name="T4" fmla="*/ 0 60000 65536"/>
                <a:gd name="T5" fmla="*/ 0 60000 65536"/>
                <a:gd name="T6" fmla="*/ 0 w 49806"/>
                <a:gd name="T7" fmla="*/ 0 h 41298"/>
                <a:gd name="T8" fmla="*/ 49806 w 49806"/>
                <a:gd name="T9" fmla="*/ 41298 h 41298"/>
              </a:gdLst>
              <a:ahLst/>
              <a:cxnLst>
                <a:cxn ang="T4">
                  <a:pos x="T0" y="T1"/>
                </a:cxn>
                <a:cxn ang="T5">
                  <a:pos x="T2" y="T3"/>
                </a:cxn>
              </a:cxnLst>
              <a:rect l="T6" t="T7" r="T8" b="T9"/>
              <a:pathLst>
                <a:path w="49806" h="41298">
                  <a:moveTo>
                    <a:pt x="0" y="41298"/>
                  </a:moveTo>
                  <a:lnTo>
                    <a:pt x="49806"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2" name="Shape 58172">
              <a:extLst>
                <a:ext uri="{FF2B5EF4-FFF2-40B4-BE49-F238E27FC236}">
                  <a16:creationId xmlns:a16="http://schemas.microsoft.com/office/drawing/2014/main" id="{FB81717B-5FF6-11BC-5052-85111EA889B9}"/>
                </a:ext>
              </a:extLst>
            </p:cNvPr>
            <p:cNvSpPr>
              <a:spLocks/>
            </p:cNvSpPr>
            <p:nvPr/>
          </p:nvSpPr>
          <p:spPr bwMode="auto">
            <a:xfrm>
              <a:off x="16790" y="9308"/>
              <a:ext cx="4348" cy="998"/>
            </a:xfrm>
            <a:custGeom>
              <a:avLst/>
              <a:gdLst>
                <a:gd name="T0" fmla="*/ 0 w 434803"/>
                <a:gd name="T1" fmla="*/ 0 h 99782"/>
                <a:gd name="T2" fmla="*/ 0 w 434803"/>
                <a:gd name="T3" fmla="*/ 0 h 99782"/>
                <a:gd name="T4" fmla="*/ 0 w 434803"/>
                <a:gd name="T5" fmla="*/ 0 h 99782"/>
                <a:gd name="T6" fmla="*/ 0 w 434803"/>
                <a:gd name="T7" fmla="*/ 0 h 99782"/>
                <a:gd name="T8" fmla="*/ 0 w 434803"/>
                <a:gd name="T9" fmla="*/ 0 h 99782"/>
                <a:gd name="T10" fmla="*/ 0 60000 65536"/>
                <a:gd name="T11" fmla="*/ 0 60000 65536"/>
                <a:gd name="T12" fmla="*/ 0 60000 65536"/>
                <a:gd name="T13" fmla="*/ 0 60000 65536"/>
                <a:gd name="T14" fmla="*/ 0 60000 65536"/>
                <a:gd name="T15" fmla="*/ 0 w 434803"/>
                <a:gd name="T16" fmla="*/ 0 h 99782"/>
                <a:gd name="T17" fmla="*/ 434803 w 434803"/>
                <a:gd name="T18" fmla="*/ 99782 h 99782"/>
              </a:gdLst>
              <a:ahLst/>
              <a:cxnLst>
                <a:cxn ang="T10">
                  <a:pos x="T0" y="T1"/>
                </a:cxn>
                <a:cxn ang="T11">
                  <a:pos x="T2" y="T3"/>
                </a:cxn>
                <a:cxn ang="T12">
                  <a:pos x="T4" y="T5"/>
                </a:cxn>
                <a:cxn ang="T13">
                  <a:pos x="T6" y="T7"/>
                </a:cxn>
                <a:cxn ang="T14">
                  <a:pos x="T8" y="T9"/>
                </a:cxn>
              </a:cxnLst>
              <a:rect l="T15" t="T16" r="T17" b="T18"/>
              <a:pathLst>
                <a:path w="434803" h="99782">
                  <a:moveTo>
                    <a:pt x="0" y="0"/>
                  </a:moveTo>
                  <a:lnTo>
                    <a:pt x="434803" y="0"/>
                  </a:lnTo>
                  <a:lnTo>
                    <a:pt x="434803" y="99782"/>
                  </a:lnTo>
                  <a:lnTo>
                    <a:pt x="0" y="99782"/>
                  </a:lnTo>
                  <a:lnTo>
                    <a:pt x="0" y="0"/>
                  </a:lnTo>
                </a:path>
              </a:pathLst>
            </a:custGeom>
            <a:solidFill>
              <a:srgbClr val="FFFFFF"/>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53" name="Rectangle 52">
              <a:extLst>
                <a:ext uri="{FF2B5EF4-FFF2-40B4-BE49-F238E27FC236}">
                  <a16:creationId xmlns:a16="http://schemas.microsoft.com/office/drawing/2014/main" id="{8BE9D995-AB7A-6B6F-CE36-45A630AE9B5E}"/>
                </a:ext>
              </a:extLst>
            </p:cNvPr>
            <p:cNvSpPr>
              <a:spLocks noChangeArrowheads="1"/>
            </p:cNvSpPr>
            <p:nvPr/>
          </p:nvSpPr>
          <p:spPr bwMode="auto">
            <a:xfrm>
              <a:off x="17286" y="9327"/>
              <a:ext cx="5083"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Open Dataset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4" name="Rectangle 53">
              <a:extLst>
                <a:ext uri="{FF2B5EF4-FFF2-40B4-BE49-F238E27FC236}">
                  <a16:creationId xmlns:a16="http://schemas.microsoft.com/office/drawing/2014/main" id="{3229BDF2-8D63-E619-E890-E8E7AF4410C5}"/>
                </a:ext>
              </a:extLst>
            </p:cNvPr>
            <p:cNvSpPr>
              <a:spLocks noChangeArrowheads="1"/>
            </p:cNvSpPr>
            <p:nvPr/>
          </p:nvSpPr>
          <p:spPr bwMode="auto">
            <a:xfrm>
              <a:off x="16790" y="9327"/>
              <a:ext cx="650"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4:</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5" name="Shape 4576">
              <a:extLst>
                <a:ext uri="{FF2B5EF4-FFF2-40B4-BE49-F238E27FC236}">
                  <a16:creationId xmlns:a16="http://schemas.microsoft.com/office/drawing/2014/main" id="{46028AAB-1EBA-44DE-A15E-4BD919AA2E6F}"/>
                </a:ext>
              </a:extLst>
            </p:cNvPr>
            <p:cNvSpPr>
              <a:spLocks/>
            </p:cNvSpPr>
            <p:nvPr/>
          </p:nvSpPr>
          <p:spPr bwMode="auto">
            <a:xfrm>
              <a:off x="19125" y="22507"/>
              <a:ext cx="1567" cy="1086"/>
            </a:xfrm>
            <a:custGeom>
              <a:avLst/>
              <a:gdLst>
                <a:gd name="T0" fmla="*/ 0 w 156613"/>
                <a:gd name="T1" fmla="*/ 0 h 108520"/>
                <a:gd name="T2" fmla="*/ 0 w 156613"/>
                <a:gd name="T3" fmla="*/ 0 h 108520"/>
                <a:gd name="T4" fmla="*/ 0 60000 65536"/>
                <a:gd name="T5" fmla="*/ 0 60000 65536"/>
                <a:gd name="T6" fmla="*/ 0 w 156613"/>
                <a:gd name="T7" fmla="*/ 0 h 108520"/>
                <a:gd name="T8" fmla="*/ 156613 w 156613"/>
                <a:gd name="T9" fmla="*/ 108520 h 108520"/>
              </a:gdLst>
              <a:ahLst/>
              <a:cxnLst>
                <a:cxn ang="T4">
                  <a:pos x="T0" y="T1"/>
                </a:cxn>
                <a:cxn ang="T5">
                  <a:pos x="T2" y="T3"/>
                </a:cxn>
              </a:cxnLst>
              <a:rect l="T6" t="T7" r="T8" b="T9"/>
              <a:pathLst>
                <a:path w="156613" h="108520">
                  <a:moveTo>
                    <a:pt x="156613" y="0"/>
                  </a:moveTo>
                  <a:lnTo>
                    <a:pt x="0" y="108520"/>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6" name="Shape 4577">
              <a:extLst>
                <a:ext uri="{FF2B5EF4-FFF2-40B4-BE49-F238E27FC236}">
                  <a16:creationId xmlns:a16="http://schemas.microsoft.com/office/drawing/2014/main" id="{30FE9A60-C0D5-E3D0-E3AF-4DABCD27161A}"/>
                </a:ext>
              </a:extLst>
            </p:cNvPr>
            <p:cNvSpPr>
              <a:spLocks/>
            </p:cNvSpPr>
            <p:nvPr/>
          </p:nvSpPr>
          <p:spPr bwMode="auto">
            <a:xfrm>
              <a:off x="19089" y="23537"/>
              <a:ext cx="571" cy="22"/>
            </a:xfrm>
            <a:custGeom>
              <a:avLst/>
              <a:gdLst>
                <a:gd name="T0" fmla="*/ 0 w 57061"/>
                <a:gd name="T1" fmla="*/ 0 h 2182"/>
                <a:gd name="T2" fmla="*/ 0 w 57061"/>
                <a:gd name="T3" fmla="*/ 0 h 2182"/>
                <a:gd name="T4" fmla="*/ 0 60000 65536"/>
                <a:gd name="T5" fmla="*/ 0 60000 65536"/>
                <a:gd name="T6" fmla="*/ 0 w 57061"/>
                <a:gd name="T7" fmla="*/ 0 h 2182"/>
                <a:gd name="T8" fmla="*/ 57061 w 57061"/>
                <a:gd name="T9" fmla="*/ 2182 h 2182"/>
              </a:gdLst>
              <a:ahLst/>
              <a:cxnLst>
                <a:cxn ang="T4">
                  <a:pos x="T0" y="T1"/>
                </a:cxn>
                <a:cxn ang="T5">
                  <a:pos x="T2" y="T3"/>
                </a:cxn>
              </a:cxnLst>
              <a:rect l="T6" t="T7" r="T8" b="T9"/>
              <a:pathLst>
                <a:path w="57061" h="2182">
                  <a:moveTo>
                    <a:pt x="0" y="2182"/>
                  </a:moveTo>
                  <a:lnTo>
                    <a:pt x="57061"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7" name="Shape 4578">
              <a:extLst>
                <a:ext uri="{FF2B5EF4-FFF2-40B4-BE49-F238E27FC236}">
                  <a16:creationId xmlns:a16="http://schemas.microsoft.com/office/drawing/2014/main" id="{3522C354-E73D-8E73-A6CE-127147943E5D}"/>
                </a:ext>
              </a:extLst>
            </p:cNvPr>
            <p:cNvSpPr>
              <a:spLocks/>
            </p:cNvSpPr>
            <p:nvPr/>
          </p:nvSpPr>
          <p:spPr bwMode="auto">
            <a:xfrm>
              <a:off x="19089" y="22930"/>
              <a:ext cx="395" cy="629"/>
            </a:xfrm>
            <a:custGeom>
              <a:avLst/>
              <a:gdLst>
                <a:gd name="T0" fmla="*/ 0 w 39504"/>
                <a:gd name="T1" fmla="*/ 0 h 62848"/>
                <a:gd name="T2" fmla="*/ 0 w 39504"/>
                <a:gd name="T3" fmla="*/ 0 h 62848"/>
                <a:gd name="T4" fmla="*/ 0 60000 65536"/>
                <a:gd name="T5" fmla="*/ 0 60000 65536"/>
                <a:gd name="T6" fmla="*/ 0 w 39504"/>
                <a:gd name="T7" fmla="*/ 0 h 62848"/>
                <a:gd name="T8" fmla="*/ 39504 w 39504"/>
                <a:gd name="T9" fmla="*/ 62848 h 62848"/>
              </a:gdLst>
              <a:ahLst/>
              <a:cxnLst>
                <a:cxn ang="T4">
                  <a:pos x="T0" y="T1"/>
                </a:cxn>
                <a:cxn ang="T5">
                  <a:pos x="T2" y="T3"/>
                </a:cxn>
              </a:cxnLst>
              <a:rect l="T6" t="T7" r="T8" b="T9"/>
              <a:pathLst>
                <a:path w="39504" h="62848">
                  <a:moveTo>
                    <a:pt x="0" y="62848"/>
                  </a:moveTo>
                  <a:lnTo>
                    <a:pt x="39504"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8" name="Rectangle 57">
              <a:extLst>
                <a:ext uri="{FF2B5EF4-FFF2-40B4-BE49-F238E27FC236}">
                  <a16:creationId xmlns:a16="http://schemas.microsoft.com/office/drawing/2014/main" id="{2D0D4EFE-7C4C-F3FE-FE7B-361EB0B3E422}"/>
                </a:ext>
              </a:extLst>
            </p:cNvPr>
            <p:cNvSpPr>
              <a:spLocks noChangeArrowheads="1"/>
            </p:cNvSpPr>
            <p:nvPr/>
          </p:nvSpPr>
          <p:spPr bwMode="auto">
            <a:xfrm>
              <a:off x="19848" y="24253"/>
              <a:ext cx="9131"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dirty="0">
                  <a:solidFill>
                    <a:srgbClr val="000000"/>
                  </a:solidFill>
                  <a:effectLst/>
                  <a:latin typeface="Arial" panose="020B0604020202020204" pitchFamily="34" charset="0"/>
                  <a:ea typeface="Arial" panose="020B0604020202020204" pitchFamily="34" charset="0"/>
                </a:rPr>
                <a:t> Display Output from Web</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437D26FD-6E91-A2F8-BF4B-3E418EE950A6}"/>
                </a:ext>
              </a:extLst>
            </p:cNvPr>
            <p:cNvSpPr>
              <a:spLocks noChangeArrowheads="1"/>
            </p:cNvSpPr>
            <p:nvPr/>
          </p:nvSpPr>
          <p:spPr bwMode="auto">
            <a:xfrm>
              <a:off x="19352" y="24253"/>
              <a:ext cx="649"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5:</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0" name="Shape 4581">
              <a:extLst>
                <a:ext uri="{FF2B5EF4-FFF2-40B4-BE49-F238E27FC236}">
                  <a16:creationId xmlns:a16="http://schemas.microsoft.com/office/drawing/2014/main" id="{E1A111DE-36FE-B5E4-FAA8-359E3F2AF884}"/>
                </a:ext>
              </a:extLst>
            </p:cNvPr>
            <p:cNvSpPr>
              <a:spLocks/>
            </p:cNvSpPr>
            <p:nvPr/>
          </p:nvSpPr>
          <p:spPr bwMode="auto">
            <a:xfrm>
              <a:off x="31429" y="21997"/>
              <a:ext cx="10335" cy="998"/>
            </a:xfrm>
            <a:custGeom>
              <a:avLst/>
              <a:gdLst>
                <a:gd name="T0" fmla="*/ 0 w 1033436"/>
                <a:gd name="T1" fmla="*/ 0 h 99783"/>
                <a:gd name="T2" fmla="*/ 1 w 1033436"/>
                <a:gd name="T3" fmla="*/ 0 h 99783"/>
                <a:gd name="T4" fmla="*/ 1 w 1033436"/>
                <a:gd name="T5" fmla="*/ 0 h 99783"/>
                <a:gd name="T6" fmla="*/ 0 w 1033436"/>
                <a:gd name="T7" fmla="*/ 0 h 99783"/>
                <a:gd name="T8" fmla="*/ 0 w 1033436"/>
                <a:gd name="T9" fmla="*/ 0 h 99783"/>
                <a:gd name="T10" fmla="*/ 0 60000 65536"/>
                <a:gd name="T11" fmla="*/ 0 60000 65536"/>
                <a:gd name="T12" fmla="*/ 0 60000 65536"/>
                <a:gd name="T13" fmla="*/ 0 60000 65536"/>
                <a:gd name="T14" fmla="*/ 0 60000 65536"/>
                <a:gd name="T15" fmla="*/ 0 w 1033436"/>
                <a:gd name="T16" fmla="*/ 0 h 99783"/>
                <a:gd name="T17" fmla="*/ 1033436 w 1033436"/>
                <a:gd name="T18" fmla="*/ 99783 h 99783"/>
              </a:gdLst>
              <a:ahLst/>
              <a:cxnLst>
                <a:cxn ang="T10">
                  <a:pos x="T0" y="T1"/>
                </a:cxn>
                <a:cxn ang="T11">
                  <a:pos x="T2" y="T3"/>
                </a:cxn>
                <a:cxn ang="T12">
                  <a:pos x="T4" y="T5"/>
                </a:cxn>
                <a:cxn ang="T13">
                  <a:pos x="T6" y="T7"/>
                </a:cxn>
                <a:cxn ang="T14">
                  <a:pos x="T8" y="T9"/>
                </a:cxn>
              </a:cxnLst>
              <a:rect l="T15" t="T16" r="T17" b="T18"/>
              <a:pathLst>
                <a:path w="1033436" h="99783">
                  <a:moveTo>
                    <a:pt x="0" y="0"/>
                  </a:moveTo>
                  <a:lnTo>
                    <a:pt x="1033436" y="0"/>
                  </a:lnTo>
                  <a:lnTo>
                    <a:pt x="1033436" y="99783"/>
                  </a:lnTo>
                  <a:lnTo>
                    <a:pt x="0" y="99782"/>
                  </a:lnTo>
                  <a:lnTo>
                    <a:pt x="0" y="0"/>
                  </a:lnTo>
                  <a:close/>
                </a:path>
              </a:pathLst>
            </a:custGeom>
            <a:solidFill>
              <a:srgbClr val="FFFFFF"/>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61" name="Rectangle 60">
              <a:extLst>
                <a:ext uri="{FF2B5EF4-FFF2-40B4-BE49-F238E27FC236}">
                  <a16:creationId xmlns:a16="http://schemas.microsoft.com/office/drawing/2014/main" id="{811186BF-34E1-2C5F-6035-FCE231185647}"/>
                </a:ext>
              </a:extLst>
            </p:cNvPr>
            <p:cNvSpPr>
              <a:spLocks noChangeArrowheads="1"/>
            </p:cNvSpPr>
            <p:nvPr/>
          </p:nvSpPr>
          <p:spPr bwMode="auto">
            <a:xfrm>
              <a:off x="31429" y="22018"/>
              <a:ext cx="650"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6:</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2" name="Rectangle 61">
              <a:extLst>
                <a:ext uri="{FF2B5EF4-FFF2-40B4-BE49-F238E27FC236}">
                  <a16:creationId xmlns:a16="http://schemas.microsoft.com/office/drawing/2014/main" id="{47BC86F6-3824-3FA2-7A70-8621C884AD2B}"/>
                </a:ext>
              </a:extLst>
            </p:cNvPr>
            <p:cNvSpPr>
              <a:spLocks noChangeArrowheads="1"/>
            </p:cNvSpPr>
            <p:nvPr/>
          </p:nvSpPr>
          <p:spPr bwMode="auto">
            <a:xfrm>
              <a:off x="31926" y="22018"/>
              <a:ext cx="13048"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RF Classifiers, Regressions &amp; other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3" name="Shape 4583">
              <a:extLst>
                <a:ext uri="{FF2B5EF4-FFF2-40B4-BE49-F238E27FC236}">
                  <a16:creationId xmlns:a16="http://schemas.microsoft.com/office/drawing/2014/main" id="{3FDEFDF9-BD2C-3CB7-2B4C-062FDFF8DE80}"/>
                </a:ext>
              </a:extLst>
            </p:cNvPr>
            <p:cNvSpPr>
              <a:spLocks/>
            </p:cNvSpPr>
            <p:nvPr/>
          </p:nvSpPr>
          <p:spPr bwMode="auto">
            <a:xfrm>
              <a:off x="6785" y="4677"/>
              <a:ext cx="528" cy="2407"/>
            </a:xfrm>
            <a:custGeom>
              <a:avLst/>
              <a:gdLst>
                <a:gd name="T0" fmla="*/ 0 w 52793"/>
                <a:gd name="T1" fmla="*/ 0 h 240664"/>
                <a:gd name="T2" fmla="*/ 0 w 52793"/>
                <a:gd name="T3" fmla="*/ 0 h 240664"/>
                <a:gd name="T4" fmla="*/ 0 60000 65536"/>
                <a:gd name="T5" fmla="*/ 0 60000 65536"/>
                <a:gd name="T6" fmla="*/ 0 w 52793"/>
                <a:gd name="T7" fmla="*/ 0 h 240664"/>
                <a:gd name="T8" fmla="*/ 52793 w 52793"/>
                <a:gd name="T9" fmla="*/ 240664 h 240664"/>
              </a:gdLst>
              <a:ahLst/>
              <a:cxnLst>
                <a:cxn ang="T4">
                  <a:pos x="T0" y="T1"/>
                </a:cxn>
                <a:cxn ang="T5">
                  <a:pos x="T2" y="T3"/>
                </a:cxn>
              </a:cxnLst>
              <a:rect l="T6" t="T7" r="T8" b="T9"/>
              <a:pathLst>
                <a:path w="52793" h="240664">
                  <a:moveTo>
                    <a:pt x="52793" y="240664"/>
                  </a:moveTo>
                  <a:lnTo>
                    <a:pt x="0" y="0"/>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64" name="Shape 4584">
              <a:extLst>
                <a:ext uri="{FF2B5EF4-FFF2-40B4-BE49-F238E27FC236}">
                  <a16:creationId xmlns:a16="http://schemas.microsoft.com/office/drawing/2014/main" id="{A1D5ED9F-2057-D658-0535-8947123F2D7C}"/>
                </a:ext>
              </a:extLst>
            </p:cNvPr>
            <p:cNvSpPr>
              <a:spLocks/>
            </p:cNvSpPr>
            <p:nvPr/>
          </p:nvSpPr>
          <p:spPr bwMode="auto">
            <a:xfrm>
              <a:off x="6762" y="4622"/>
              <a:ext cx="366" cy="629"/>
            </a:xfrm>
            <a:custGeom>
              <a:avLst/>
              <a:gdLst>
                <a:gd name="T0" fmla="*/ 0 w 36577"/>
                <a:gd name="T1" fmla="*/ 0 h 62849"/>
                <a:gd name="T2" fmla="*/ 0 w 36577"/>
                <a:gd name="T3" fmla="*/ 0 h 62849"/>
                <a:gd name="T4" fmla="*/ 0 60000 65536"/>
                <a:gd name="T5" fmla="*/ 0 60000 65536"/>
                <a:gd name="T6" fmla="*/ 0 w 36577"/>
                <a:gd name="T7" fmla="*/ 0 h 62849"/>
                <a:gd name="T8" fmla="*/ 36577 w 36577"/>
                <a:gd name="T9" fmla="*/ 62849 h 62849"/>
              </a:gdLst>
              <a:ahLst/>
              <a:cxnLst>
                <a:cxn ang="T4">
                  <a:pos x="T0" y="T1"/>
                </a:cxn>
                <a:cxn ang="T5">
                  <a:pos x="T2" y="T3"/>
                </a:cxn>
              </a:cxnLst>
              <a:rect l="T6" t="T7" r="T8" b="T9"/>
              <a:pathLst>
                <a:path w="36577" h="62849">
                  <a:moveTo>
                    <a:pt x="0" y="0"/>
                  </a:moveTo>
                  <a:lnTo>
                    <a:pt x="36577" y="62849"/>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65" name="Shape 4585">
              <a:extLst>
                <a:ext uri="{FF2B5EF4-FFF2-40B4-BE49-F238E27FC236}">
                  <a16:creationId xmlns:a16="http://schemas.microsoft.com/office/drawing/2014/main" id="{77266166-43B8-E30F-295E-771E239B2A81}"/>
                </a:ext>
              </a:extLst>
            </p:cNvPr>
            <p:cNvSpPr>
              <a:spLocks/>
            </p:cNvSpPr>
            <p:nvPr/>
          </p:nvSpPr>
          <p:spPr bwMode="auto">
            <a:xfrm>
              <a:off x="6719" y="4622"/>
              <a:ext cx="43" cy="845"/>
            </a:xfrm>
            <a:custGeom>
              <a:avLst/>
              <a:gdLst>
                <a:gd name="T0" fmla="*/ 0 w 4328"/>
                <a:gd name="T1" fmla="*/ 0 h 84489"/>
                <a:gd name="T2" fmla="*/ 0 w 4328"/>
                <a:gd name="T3" fmla="*/ 0 h 84489"/>
                <a:gd name="T4" fmla="*/ 0 60000 65536"/>
                <a:gd name="T5" fmla="*/ 0 60000 65536"/>
                <a:gd name="T6" fmla="*/ 0 w 4328"/>
                <a:gd name="T7" fmla="*/ 0 h 84489"/>
                <a:gd name="T8" fmla="*/ 4328 w 4328"/>
                <a:gd name="T9" fmla="*/ 84489 h 84489"/>
              </a:gdLst>
              <a:ahLst/>
              <a:cxnLst>
                <a:cxn ang="T4">
                  <a:pos x="T0" y="T1"/>
                </a:cxn>
                <a:cxn ang="T5">
                  <a:pos x="T2" y="T3"/>
                </a:cxn>
              </a:cxnLst>
              <a:rect l="T6" t="T7" r="T8" b="T9"/>
              <a:pathLst>
                <a:path w="4328" h="84489">
                  <a:moveTo>
                    <a:pt x="4328" y="0"/>
                  </a:moveTo>
                  <a:lnTo>
                    <a:pt x="0" y="84489"/>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66" name="Shape 4586">
              <a:extLst>
                <a:ext uri="{FF2B5EF4-FFF2-40B4-BE49-F238E27FC236}">
                  <a16:creationId xmlns:a16="http://schemas.microsoft.com/office/drawing/2014/main" id="{CB89E99A-E870-AAC9-3B15-9B4511817C46}"/>
                </a:ext>
              </a:extLst>
            </p:cNvPr>
            <p:cNvSpPr>
              <a:spLocks/>
            </p:cNvSpPr>
            <p:nvPr/>
          </p:nvSpPr>
          <p:spPr bwMode="auto">
            <a:xfrm>
              <a:off x="8651" y="5576"/>
              <a:ext cx="6545" cy="997"/>
            </a:xfrm>
            <a:custGeom>
              <a:avLst/>
              <a:gdLst>
                <a:gd name="T0" fmla="*/ 0 w 654432"/>
                <a:gd name="T1" fmla="*/ 0 h 99783"/>
                <a:gd name="T2" fmla="*/ 1 w 654432"/>
                <a:gd name="T3" fmla="*/ 0 h 99783"/>
                <a:gd name="T4" fmla="*/ 1 w 654432"/>
                <a:gd name="T5" fmla="*/ 0 h 99783"/>
                <a:gd name="T6" fmla="*/ 0 w 654432"/>
                <a:gd name="T7" fmla="*/ 0 h 99783"/>
                <a:gd name="T8" fmla="*/ 0 w 654432"/>
                <a:gd name="T9" fmla="*/ 0 h 99783"/>
                <a:gd name="T10" fmla="*/ 0 60000 65536"/>
                <a:gd name="T11" fmla="*/ 0 60000 65536"/>
                <a:gd name="T12" fmla="*/ 0 60000 65536"/>
                <a:gd name="T13" fmla="*/ 0 60000 65536"/>
                <a:gd name="T14" fmla="*/ 0 60000 65536"/>
                <a:gd name="T15" fmla="*/ 0 w 654432"/>
                <a:gd name="T16" fmla="*/ 0 h 99783"/>
                <a:gd name="T17" fmla="*/ 654432 w 654432"/>
                <a:gd name="T18" fmla="*/ 99783 h 99783"/>
              </a:gdLst>
              <a:ahLst/>
              <a:cxnLst>
                <a:cxn ang="T10">
                  <a:pos x="T0" y="T1"/>
                </a:cxn>
                <a:cxn ang="T11">
                  <a:pos x="T2" y="T3"/>
                </a:cxn>
                <a:cxn ang="T12">
                  <a:pos x="T4" y="T5"/>
                </a:cxn>
                <a:cxn ang="T13">
                  <a:pos x="T6" y="T7"/>
                </a:cxn>
                <a:cxn ang="T14">
                  <a:pos x="T8" y="T9"/>
                </a:cxn>
              </a:cxnLst>
              <a:rect l="T15" t="T16" r="T17" b="T18"/>
              <a:pathLst>
                <a:path w="654432" h="99783">
                  <a:moveTo>
                    <a:pt x="0" y="0"/>
                  </a:moveTo>
                  <a:lnTo>
                    <a:pt x="654432" y="0"/>
                  </a:lnTo>
                  <a:lnTo>
                    <a:pt x="654432" y="99783"/>
                  </a:lnTo>
                  <a:lnTo>
                    <a:pt x="0" y="99782"/>
                  </a:lnTo>
                  <a:lnTo>
                    <a:pt x="0" y="0"/>
                  </a:lnTo>
                  <a:close/>
                </a:path>
              </a:pathLst>
            </a:custGeom>
            <a:solidFill>
              <a:srgbClr val="FFFFFF"/>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67" name="Rectangle 66">
              <a:extLst>
                <a:ext uri="{FF2B5EF4-FFF2-40B4-BE49-F238E27FC236}">
                  <a16:creationId xmlns:a16="http://schemas.microsoft.com/office/drawing/2014/main" id="{BED77F3E-438B-3108-B20C-FD88CCA039B1}"/>
                </a:ext>
              </a:extLst>
            </p:cNvPr>
            <p:cNvSpPr>
              <a:spLocks noChangeArrowheads="1"/>
            </p:cNvSpPr>
            <p:nvPr/>
          </p:nvSpPr>
          <p:spPr bwMode="auto">
            <a:xfrm>
              <a:off x="9148" y="5596"/>
              <a:ext cx="7995"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select farming dataset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8" name="Rectangle 67">
              <a:extLst>
                <a:ext uri="{FF2B5EF4-FFF2-40B4-BE49-F238E27FC236}">
                  <a16:creationId xmlns:a16="http://schemas.microsoft.com/office/drawing/2014/main" id="{2911D144-1849-4D04-E88E-A72054A192CE}"/>
                </a:ext>
              </a:extLst>
            </p:cNvPr>
            <p:cNvSpPr>
              <a:spLocks noChangeArrowheads="1"/>
            </p:cNvSpPr>
            <p:nvPr/>
          </p:nvSpPr>
          <p:spPr bwMode="auto">
            <a:xfrm>
              <a:off x="8651" y="5596"/>
              <a:ext cx="650"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7:</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9" name="Shape 4588">
              <a:extLst>
                <a:ext uri="{FF2B5EF4-FFF2-40B4-BE49-F238E27FC236}">
                  <a16:creationId xmlns:a16="http://schemas.microsoft.com/office/drawing/2014/main" id="{3E167750-2D7B-B492-6A24-014DB0D82820}"/>
                </a:ext>
              </a:extLst>
            </p:cNvPr>
            <p:cNvSpPr>
              <a:spLocks/>
            </p:cNvSpPr>
            <p:nvPr/>
          </p:nvSpPr>
          <p:spPr bwMode="auto">
            <a:xfrm>
              <a:off x="28861" y="28300"/>
              <a:ext cx="1713" cy="175"/>
            </a:xfrm>
            <a:custGeom>
              <a:avLst/>
              <a:gdLst>
                <a:gd name="T0" fmla="*/ 0 w 171244"/>
                <a:gd name="T1" fmla="*/ 0 h 17475"/>
                <a:gd name="T2" fmla="*/ 0 w 171244"/>
                <a:gd name="T3" fmla="*/ 0 h 17475"/>
                <a:gd name="T4" fmla="*/ 0 60000 65536"/>
                <a:gd name="T5" fmla="*/ 0 60000 65536"/>
                <a:gd name="T6" fmla="*/ 0 w 171244"/>
                <a:gd name="T7" fmla="*/ 0 h 17475"/>
                <a:gd name="T8" fmla="*/ 171244 w 171244"/>
                <a:gd name="T9" fmla="*/ 17475 h 17475"/>
              </a:gdLst>
              <a:ahLst/>
              <a:cxnLst>
                <a:cxn ang="T4">
                  <a:pos x="T0" y="T1"/>
                </a:cxn>
                <a:cxn ang="T5">
                  <a:pos x="T2" y="T3"/>
                </a:cxn>
              </a:cxnLst>
              <a:rect l="T6" t="T7" r="T8" b="T9"/>
              <a:pathLst>
                <a:path w="171244" h="17475">
                  <a:moveTo>
                    <a:pt x="171244" y="0"/>
                  </a:moveTo>
                  <a:lnTo>
                    <a:pt x="0" y="17475"/>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70" name="Shape 4589">
              <a:extLst>
                <a:ext uri="{FF2B5EF4-FFF2-40B4-BE49-F238E27FC236}">
                  <a16:creationId xmlns:a16="http://schemas.microsoft.com/office/drawing/2014/main" id="{BCF2B879-2C03-F0D1-BF14-C5894ED17FD3}"/>
                </a:ext>
              </a:extLst>
            </p:cNvPr>
            <p:cNvSpPr>
              <a:spLocks/>
            </p:cNvSpPr>
            <p:nvPr/>
          </p:nvSpPr>
          <p:spPr bwMode="auto">
            <a:xfrm>
              <a:off x="28823" y="28441"/>
              <a:ext cx="542" cy="282"/>
            </a:xfrm>
            <a:custGeom>
              <a:avLst/>
              <a:gdLst>
                <a:gd name="T0" fmla="*/ 0 w 54135"/>
                <a:gd name="T1" fmla="*/ 0 h 28169"/>
                <a:gd name="T2" fmla="*/ 0 w 54135"/>
                <a:gd name="T3" fmla="*/ 0 h 28169"/>
                <a:gd name="T4" fmla="*/ 0 60000 65536"/>
                <a:gd name="T5" fmla="*/ 0 60000 65536"/>
                <a:gd name="T6" fmla="*/ 0 w 54135"/>
                <a:gd name="T7" fmla="*/ 0 h 28169"/>
                <a:gd name="T8" fmla="*/ 54135 w 54135"/>
                <a:gd name="T9" fmla="*/ 28169 h 28169"/>
              </a:gdLst>
              <a:ahLst/>
              <a:cxnLst>
                <a:cxn ang="T4">
                  <a:pos x="T0" y="T1"/>
                </a:cxn>
                <a:cxn ang="T5">
                  <a:pos x="T2" y="T3"/>
                </a:cxn>
              </a:cxnLst>
              <a:rect l="T6" t="T7" r="T8" b="T9"/>
              <a:pathLst>
                <a:path w="54135" h="28169">
                  <a:moveTo>
                    <a:pt x="0" y="0"/>
                  </a:moveTo>
                  <a:lnTo>
                    <a:pt x="54135" y="28169"/>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71" name="Shape 4590">
              <a:extLst>
                <a:ext uri="{FF2B5EF4-FFF2-40B4-BE49-F238E27FC236}">
                  <a16:creationId xmlns:a16="http://schemas.microsoft.com/office/drawing/2014/main" id="{3749E539-CC32-7261-C3B5-76BBDD01FC5E}"/>
                </a:ext>
              </a:extLst>
            </p:cNvPr>
            <p:cNvSpPr>
              <a:spLocks/>
            </p:cNvSpPr>
            <p:nvPr/>
          </p:nvSpPr>
          <p:spPr bwMode="auto">
            <a:xfrm>
              <a:off x="28823" y="28072"/>
              <a:ext cx="512" cy="369"/>
            </a:xfrm>
            <a:custGeom>
              <a:avLst/>
              <a:gdLst>
                <a:gd name="T0" fmla="*/ 0 w 51208"/>
                <a:gd name="T1" fmla="*/ 0 h 36898"/>
                <a:gd name="T2" fmla="*/ 0 w 51208"/>
                <a:gd name="T3" fmla="*/ 0 h 36898"/>
                <a:gd name="T4" fmla="*/ 0 60000 65536"/>
                <a:gd name="T5" fmla="*/ 0 60000 65536"/>
                <a:gd name="T6" fmla="*/ 0 w 51208"/>
                <a:gd name="T7" fmla="*/ 0 h 36898"/>
                <a:gd name="T8" fmla="*/ 51208 w 51208"/>
                <a:gd name="T9" fmla="*/ 36898 h 36898"/>
              </a:gdLst>
              <a:ahLst/>
              <a:cxnLst>
                <a:cxn ang="T4">
                  <a:pos x="T0" y="T1"/>
                </a:cxn>
                <a:cxn ang="T5">
                  <a:pos x="T2" y="T3"/>
                </a:cxn>
              </a:cxnLst>
              <a:rect l="T6" t="T7" r="T8" b="T9"/>
              <a:pathLst>
                <a:path w="51208" h="36898">
                  <a:moveTo>
                    <a:pt x="0" y="36898"/>
                  </a:moveTo>
                  <a:lnTo>
                    <a:pt x="51208"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72" name="Shape 58173">
              <a:extLst>
                <a:ext uri="{FF2B5EF4-FFF2-40B4-BE49-F238E27FC236}">
                  <a16:creationId xmlns:a16="http://schemas.microsoft.com/office/drawing/2014/main" id="{84D1129A-946D-7802-1858-FD0D4D76CF4E}"/>
                </a:ext>
              </a:extLst>
            </p:cNvPr>
            <p:cNvSpPr>
              <a:spLocks/>
            </p:cNvSpPr>
            <p:nvPr/>
          </p:nvSpPr>
          <p:spPr bwMode="auto">
            <a:xfrm>
              <a:off x="28472" y="28788"/>
              <a:ext cx="2606" cy="998"/>
            </a:xfrm>
            <a:custGeom>
              <a:avLst/>
              <a:gdLst>
                <a:gd name="T0" fmla="*/ 0 w 260615"/>
                <a:gd name="T1" fmla="*/ 0 h 99782"/>
                <a:gd name="T2" fmla="*/ 0 w 260615"/>
                <a:gd name="T3" fmla="*/ 0 h 99782"/>
                <a:gd name="T4" fmla="*/ 0 w 260615"/>
                <a:gd name="T5" fmla="*/ 0 h 99782"/>
                <a:gd name="T6" fmla="*/ 0 w 260615"/>
                <a:gd name="T7" fmla="*/ 0 h 99782"/>
                <a:gd name="T8" fmla="*/ 0 w 260615"/>
                <a:gd name="T9" fmla="*/ 0 h 99782"/>
                <a:gd name="T10" fmla="*/ 0 60000 65536"/>
                <a:gd name="T11" fmla="*/ 0 60000 65536"/>
                <a:gd name="T12" fmla="*/ 0 60000 65536"/>
                <a:gd name="T13" fmla="*/ 0 60000 65536"/>
                <a:gd name="T14" fmla="*/ 0 60000 65536"/>
                <a:gd name="T15" fmla="*/ 0 w 260615"/>
                <a:gd name="T16" fmla="*/ 0 h 99782"/>
                <a:gd name="T17" fmla="*/ 260615 w 260615"/>
                <a:gd name="T18" fmla="*/ 99782 h 99782"/>
              </a:gdLst>
              <a:ahLst/>
              <a:cxnLst>
                <a:cxn ang="T10">
                  <a:pos x="T0" y="T1"/>
                </a:cxn>
                <a:cxn ang="T11">
                  <a:pos x="T2" y="T3"/>
                </a:cxn>
                <a:cxn ang="T12">
                  <a:pos x="T4" y="T5"/>
                </a:cxn>
                <a:cxn ang="T13">
                  <a:pos x="T6" y="T7"/>
                </a:cxn>
                <a:cxn ang="T14">
                  <a:pos x="T8" y="T9"/>
                </a:cxn>
              </a:cxnLst>
              <a:rect l="T15" t="T16" r="T17" b="T18"/>
              <a:pathLst>
                <a:path w="260615" h="99782">
                  <a:moveTo>
                    <a:pt x="0" y="0"/>
                  </a:moveTo>
                  <a:lnTo>
                    <a:pt x="260615" y="0"/>
                  </a:lnTo>
                  <a:lnTo>
                    <a:pt x="260615" y="99782"/>
                  </a:lnTo>
                  <a:lnTo>
                    <a:pt x="0" y="99782"/>
                  </a:lnTo>
                  <a:lnTo>
                    <a:pt x="0" y="0"/>
                  </a:lnTo>
                </a:path>
              </a:pathLst>
            </a:custGeom>
            <a:solidFill>
              <a:srgbClr val="FFFFFF"/>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73" name="Rectangle 72">
              <a:extLst>
                <a:ext uri="{FF2B5EF4-FFF2-40B4-BE49-F238E27FC236}">
                  <a16:creationId xmlns:a16="http://schemas.microsoft.com/office/drawing/2014/main" id="{AD256683-1F09-098C-DBEE-4EF340749E11}"/>
                </a:ext>
              </a:extLst>
            </p:cNvPr>
            <p:cNvSpPr>
              <a:spLocks noChangeArrowheads="1"/>
            </p:cNvSpPr>
            <p:nvPr/>
          </p:nvSpPr>
          <p:spPr bwMode="auto">
            <a:xfrm>
              <a:off x="28472" y="28808"/>
              <a:ext cx="650"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8:</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4" name="Rectangle 73">
              <a:extLst>
                <a:ext uri="{FF2B5EF4-FFF2-40B4-BE49-F238E27FC236}">
                  <a16:creationId xmlns:a16="http://schemas.microsoft.com/office/drawing/2014/main" id="{83E64A9B-78D1-4845-1F1F-F3DAE83211A5}"/>
                </a:ext>
              </a:extLst>
            </p:cNvPr>
            <p:cNvSpPr>
              <a:spLocks noChangeArrowheads="1"/>
            </p:cNvSpPr>
            <p:nvPr/>
          </p:nvSpPr>
          <p:spPr bwMode="auto">
            <a:xfrm>
              <a:off x="28969" y="28808"/>
              <a:ext cx="2814"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sklearn</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5" name="Shape 4593">
              <a:extLst>
                <a:ext uri="{FF2B5EF4-FFF2-40B4-BE49-F238E27FC236}">
                  <a16:creationId xmlns:a16="http://schemas.microsoft.com/office/drawing/2014/main" id="{528DEE28-DF98-ACB6-D78D-1956745D6F5D}"/>
                </a:ext>
              </a:extLst>
            </p:cNvPr>
            <p:cNvSpPr>
              <a:spLocks/>
            </p:cNvSpPr>
            <p:nvPr/>
          </p:nvSpPr>
          <p:spPr bwMode="auto">
            <a:xfrm>
              <a:off x="40060" y="14093"/>
              <a:ext cx="1448" cy="1430"/>
            </a:xfrm>
            <a:custGeom>
              <a:avLst/>
              <a:gdLst>
                <a:gd name="T0" fmla="*/ 0 w 144847"/>
                <a:gd name="T1" fmla="*/ 0 h 143010"/>
                <a:gd name="T2" fmla="*/ 0 w 144847"/>
                <a:gd name="T3" fmla="*/ 0 h 143010"/>
                <a:gd name="T4" fmla="*/ 0 60000 65536"/>
                <a:gd name="T5" fmla="*/ 0 60000 65536"/>
                <a:gd name="T6" fmla="*/ 0 w 144847"/>
                <a:gd name="T7" fmla="*/ 0 h 143010"/>
                <a:gd name="T8" fmla="*/ 144847 w 144847"/>
                <a:gd name="T9" fmla="*/ 143010 h 143010"/>
              </a:gdLst>
              <a:ahLst/>
              <a:cxnLst>
                <a:cxn ang="T4">
                  <a:pos x="T0" y="T1"/>
                </a:cxn>
                <a:cxn ang="T5">
                  <a:pos x="T2" y="T3"/>
                </a:cxn>
              </a:cxnLst>
              <a:rect l="T6" t="T7" r="T8" b="T9"/>
              <a:pathLst>
                <a:path w="144847" h="143010">
                  <a:moveTo>
                    <a:pt x="0" y="0"/>
                  </a:moveTo>
                  <a:lnTo>
                    <a:pt x="144847" y="143010"/>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76" name="Shape 4594">
              <a:extLst>
                <a:ext uri="{FF2B5EF4-FFF2-40B4-BE49-F238E27FC236}">
                  <a16:creationId xmlns:a16="http://schemas.microsoft.com/office/drawing/2014/main" id="{34795E36-BDFC-FCD1-2B44-4D602DA56F3E}"/>
                </a:ext>
              </a:extLst>
            </p:cNvPr>
            <p:cNvSpPr>
              <a:spLocks/>
            </p:cNvSpPr>
            <p:nvPr/>
          </p:nvSpPr>
          <p:spPr bwMode="auto">
            <a:xfrm>
              <a:off x="41179" y="14773"/>
              <a:ext cx="321" cy="715"/>
            </a:xfrm>
            <a:custGeom>
              <a:avLst/>
              <a:gdLst>
                <a:gd name="T0" fmla="*/ 0 w 32188"/>
                <a:gd name="T1" fmla="*/ 0 h 71595"/>
                <a:gd name="T2" fmla="*/ 0 w 32188"/>
                <a:gd name="T3" fmla="*/ 0 h 71595"/>
                <a:gd name="T4" fmla="*/ 0 60000 65536"/>
                <a:gd name="T5" fmla="*/ 0 60000 65536"/>
                <a:gd name="T6" fmla="*/ 0 w 32188"/>
                <a:gd name="T7" fmla="*/ 0 h 71595"/>
                <a:gd name="T8" fmla="*/ 32188 w 32188"/>
                <a:gd name="T9" fmla="*/ 71595 h 71595"/>
              </a:gdLst>
              <a:ahLst/>
              <a:cxnLst>
                <a:cxn ang="T4">
                  <a:pos x="T0" y="T1"/>
                </a:cxn>
                <a:cxn ang="T5">
                  <a:pos x="T2" y="T3"/>
                </a:cxn>
              </a:cxnLst>
              <a:rect l="T6" t="T7" r="T8" b="T9"/>
              <a:pathLst>
                <a:path w="32188" h="71595">
                  <a:moveTo>
                    <a:pt x="32188" y="71595"/>
                  </a:moveTo>
                  <a:lnTo>
                    <a:pt x="0"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77" name="Shape 4595">
              <a:extLst>
                <a:ext uri="{FF2B5EF4-FFF2-40B4-BE49-F238E27FC236}">
                  <a16:creationId xmlns:a16="http://schemas.microsoft.com/office/drawing/2014/main" id="{FE4EB3A4-7D0F-F008-E6C5-0B006968888E}"/>
                </a:ext>
              </a:extLst>
            </p:cNvPr>
            <p:cNvSpPr>
              <a:spLocks/>
            </p:cNvSpPr>
            <p:nvPr/>
          </p:nvSpPr>
          <p:spPr bwMode="auto">
            <a:xfrm>
              <a:off x="40944" y="15338"/>
              <a:ext cx="556" cy="150"/>
            </a:xfrm>
            <a:custGeom>
              <a:avLst/>
              <a:gdLst>
                <a:gd name="T0" fmla="*/ 0 w 55598"/>
                <a:gd name="T1" fmla="*/ 0 h 15058"/>
                <a:gd name="T2" fmla="*/ 0 w 55598"/>
                <a:gd name="T3" fmla="*/ 0 h 15058"/>
                <a:gd name="T4" fmla="*/ 0 60000 65536"/>
                <a:gd name="T5" fmla="*/ 0 60000 65536"/>
                <a:gd name="T6" fmla="*/ 0 w 55598"/>
                <a:gd name="T7" fmla="*/ 0 h 15058"/>
                <a:gd name="T8" fmla="*/ 55598 w 55598"/>
                <a:gd name="T9" fmla="*/ 15058 h 15058"/>
              </a:gdLst>
              <a:ahLst/>
              <a:cxnLst>
                <a:cxn ang="T4">
                  <a:pos x="T0" y="T1"/>
                </a:cxn>
                <a:cxn ang="T5">
                  <a:pos x="T2" y="T3"/>
                </a:cxn>
              </a:cxnLst>
              <a:rect l="T6" t="T7" r="T8" b="T9"/>
              <a:pathLst>
                <a:path w="55598" h="15058">
                  <a:moveTo>
                    <a:pt x="55598" y="15058"/>
                  </a:moveTo>
                  <a:lnTo>
                    <a:pt x="0"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78" name="Shape 4596">
              <a:extLst>
                <a:ext uri="{FF2B5EF4-FFF2-40B4-BE49-F238E27FC236}">
                  <a16:creationId xmlns:a16="http://schemas.microsoft.com/office/drawing/2014/main" id="{54B27105-DADE-F806-7D2C-C9AC91ADFC30}"/>
                </a:ext>
              </a:extLst>
            </p:cNvPr>
            <p:cNvSpPr>
              <a:spLocks/>
            </p:cNvSpPr>
            <p:nvPr/>
          </p:nvSpPr>
          <p:spPr bwMode="auto">
            <a:xfrm>
              <a:off x="42043" y="13148"/>
              <a:ext cx="8462" cy="998"/>
            </a:xfrm>
            <a:custGeom>
              <a:avLst/>
              <a:gdLst>
                <a:gd name="T0" fmla="*/ 0 w 846159"/>
                <a:gd name="T1" fmla="*/ 0 h 99782"/>
                <a:gd name="T2" fmla="*/ 1 w 846159"/>
                <a:gd name="T3" fmla="*/ 0 h 99782"/>
                <a:gd name="T4" fmla="*/ 1 w 846159"/>
                <a:gd name="T5" fmla="*/ 0 h 99782"/>
                <a:gd name="T6" fmla="*/ 0 w 846159"/>
                <a:gd name="T7" fmla="*/ 0 h 99782"/>
                <a:gd name="T8" fmla="*/ 0 w 846159"/>
                <a:gd name="T9" fmla="*/ 0 h 99782"/>
                <a:gd name="T10" fmla="*/ 0 60000 65536"/>
                <a:gd name="T11" fmla="*/ 0 60000 65536"/>
                <a:gd name="T12" fmla="*/ 0 60000 65536"/>
                <a:gd name="T13" fmla="*/ 0 60000 65536"/>
                <a:gd name="T14" fmla="*/ 0 60000 65536"/>
                <a:gd name="T15" fmla="*/ 0 w 846159"/>
                <a:gd name="T16" fmla="*/ 0 h 99782"/>
                <a:gd name="T17" fmla="*/ 846159 w 846159"/>
                <a:gd name="T18" fmla="*/ 99782 h 99782"/>
              </a:gdLst>
              <a:ahLst/>
              <a:cxnLst>
                <a:cxn ang="T10">
                  <a:pos x="T0" y="T1"/>
                </a:cxn>
                <a:cxn ang="T11">
                  <a:pos x="T2" y="T3"/>
                </a:cxn>
                <a:cxn ang="T12">
                  <a:pos x="T4" y="T5"/>
                </a:cxn>
                <a:cxn ang="T13">
                  <a:pos x="T6" y="T7"/>
                </a:cxn>
                <a:cxn ang="T14">
                  <a:pos x="T8" y="T9"/>
                </a:cxn>
              </a:cxnLst>
              <a:rect l="T15" t="T16" r="T17" b="T18"/>
              <a:pathLst>
                <a:path w="846159" h="99782">
                  <a:moveTo>
                    <a:pt x="0" y="0"/>
                  </a:moveTo>
                  <a:lnTo>
                    <a:pt x="846159" y="0"/>
                  </a:lnTo>
                  <a:lnTo>
                    <a:pt x="846159" y="99782"/>
                  </a:lnTo>
                  <a:lnTo>
                    <a:pt x="0" y="99782"/>
                  </a:lnTo>
                  <a:lnTo>
                    <a:pt x="0" y="0"/>
                  </a:lnTo>
                  <a:close/>
                </a:path>
              </a:pathLst>
            </a:custGeom>
            <a:solidFill>
              <a:srgbClr val="FFFFFF"/>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79" name="Rectangle 78">
              <a:extLst>
                <a:ext uri="{FF2B5EF4-FFF2-40B4-BE49-F238E27FC236}">
                  <a16:creationId xmlns:a16="http://schemas.microsoft.com/office/drawing/2014/main" id="{BD0DDEC5-02BE-985E-BAD0-7BB5959BF5AD}"/>
                </a:ext>
              </a:extLst>
            </p:cNvPr>
            <p:cNvSpPr>
              <a:spLocks noChangeArrowheads="1"/>
            </p:cNvSpPr>
            <p:nvPr/>
          </p:nvSpPr>
          <p:spPr bwMode="auto">
            <a:xfrm>
              <a:off x="42539" y="13167"/>
              <a:ext cx="10562"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Used to convert Array Format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0" name="Rectangle 79">
              <a:extLst>
                <a:ext uri="{FF2B5EF4-FFF2-40B4-BE49-F238E27FC236}">
                  <a16:creationId xmlns:a16="http://schemas.microsoft.com/office/drawing/2014/main" id="{D772E7B9-9DF5-6DF0-0D04-C600EAB1BDA7}"/>
                </a:ext>
              </a:extLst>
            </p:cNvPr>
            <p:cNvSpPr>
              <a:spLocks noChangeArrowheads="1"/>
            </p:cNvSpPr>
            <p:nvPr/>
          </p:nvSpPr>
          <p:spPr bwMode="auto">
            <a:xfrm>
              <a:off x="42043" y="13167"/>
              <a:ext cx="650"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9:</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1" name="Shape 4598">
              <a:extLst>
                <a:ext uri="{FF2B5EF4-FFF2-40B4-BE49-F238E27FC236}">
                  <a16:creationId xmlns:a16="http://schemas.microsoft.com/office/drawing/2014/main" id="{81215A31-A2CF-EF19-1AEC-CB7E07A902FC}"/>
                </a:ext>
              </a:extLst>
            </p:cNvPr>
            <p:cNvSpPr>
              <a:spLocks/>
            </p:cNvSpPr>
            <p:nvPr/>
          </p:nvSpPr>
          <p:spPr bwMode="auto">
            <a:xfrm>
              <a:off x="17326" y="2420"/>
              <a:ext cx="1741" cy="347"/>
            </a:xfrm>
            <a:custGeom>
              <a:avLst/>
              <a:gdLst>
                <a:gd name="T0" fmla="*/ 0 w 174170"/>
                <a:gd name="T1" fmla="*/ 0 h 34716"/>
                <a:gd name="T2" fmla="*/ 0 w 174170"/>
                <a:gd name="T3" fmla="*/ 0 h 34716"/>
                <a:gd name="T4" fmla="*/ 0 60000 65536"/>
                <a:gd name="T5" fmla="*/ 0 60000 65536"/>
                <a:gd name="T6" fmla="*/ 0 w 174170"/>
                <a:gd name="T7" fmla="*/ 0 h 34716"/>
                <a:gd name="T8" fmla="*/ 174170 w 174170"/>
                <a:gd name="T9" fmla="*/ 34716 h 34716"/>
              </a:gdLst>
              <a:ahLst/>
              <a:cxnLst>
                <a:cxn ang="T4">
                  <a:pos x="T0" y="T1"/>
                </a:cxn>
                <a:cxn ang="T5">
                  <a:pos x="T2" y="T3"/>
                </a:cxn>
              </a:cxnLst>
              <a:rect l="T6" t="T7" r="T8" b="T9"/>
              <a:pathLst>
                <a:path w="174170" h="34716">
                  <a:moveTo>
                    <a:pt x="0" y="0"/>
                  </a:moveTo>
                  <a:lnTo>
                    <a:pt x="174170" y="34716"/>
                  </a:lnTo>
                </a:path>
              </a:pathLst>
            </a:custGeom>
            <a:noFill/>
            <a:ln w="1475"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82" name="Shape 4599">
              <a:extLst>
                <a:ext uri="{FF2B5EF4-FFF2-40B4-BE49-F238E27FC236}">
                  <a16:creationId xmlns:a16="http://schemas.microsoft.com/office/drawing/2014/main" id="{686592B9-C0F0-1BA8-B5D1-A5D4997CB2A7}"/>
                </a:ext>
              </a:extLst>
            </p:cNvPr>
            <p:cNvSpPr>
              <a:spLocks/>
            </p:cNvSpPr>
            <p:nvPr/>
          </p:nvSpPr>
          <p:spPr bwMode="auto">
            <a:xfrm>
              <a:off x="18561" y="2301"/>
              <a:ext cx="499" cy="432"/>
            </a:xfrm>
            <a:custGeom>
              <a:avLst/>
              <a:gdLst>
                <a:gd name="T0" fmla="*/ 0 w 49868"/>
                <a:gd name="T1" fmla="*/ 0 h 43192"/>
                <a:gd name="T2" fmla="*/ 0 w 49868"/>
                <a:gd name="T3" fmla="*/ 0 h 43192"/>
                <a:gd name="T4" fmla="*/ 0 60000 65536"/>
                <a:gd name="T5" fmla="*/ 0 60000 65536"/>
                <a:gd name="T6" fmla="*/ 0 w 49868"/>
                <a:gd name="T7" fmla="*/ 0 h 43192"/>
                <a:gd name="T8" fmla="*/ 49868 w 49868"/>
                <a:gd name="T9" fmla="*/ 43192 h 43192"/>
              </a:gdLst>
              <a:ahLst/>
              <a:cxnLst>
                <a:cxn ang="T4">
                  <a:pos x="T0" y="T1"/>
                </a:cxn>
                <a:cxn ang="T5">
                  <a:pos x="T2" y="T3"/>
                </a:cxn>
              </a:cxnLst>
              <a:rect l="T6" t="T7" r="T8" b="T9"/>
              <a:pathLst>
                <a:path w="49868" h="43192">
                  <a:moveTo>
                    <a:pt x="49868" y="43192"/>
                  </a:moveTo>
                  <a:lnTo>
                    <a:pt x="0" y="0"/>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83" name="Shape 4600">
              <a:extLst>
                <a:ext uri="{FF2B5EF4-FFF2-40B4-BE49-F238E27FC236}">
                  <a16:creationId xmlns:a16="http://schemas.microsoft.com/office/drawing/2014/main" id="{035E6EB3-139F-C65F-616A-87FD0314D04E}"/>
                </a:ext>
              </a:extLst>
            </p:cNvPr>
            <p:cNvSpPr>
              <a:spLocks/>
            </p:cNvSpPr>
            <p:nvPr/>
          </p:nvSpPr>
          <p:spPr bwMode="auto">
            <a:xfrm>
              <a:off x="18504" y="2733"/>
              <a:ext cx="556" cy="218"/>
            </a:xfrm>
            <a:custGeom>
              <a:avLst/>
              <a:gdLst>
                <a:gd name="T0" fmla="*/ 0 w 55598"/>
                <a:gd name="T1" fmla="*/ 0 h 21821"/>
                <a:gd name="T2" fmla="*/ 0 w 55598"/>
                <a:gd name="T3" fmla="*/ 0 h 21821"/>
                <a:gd name="T4" fmla="*/ 0 60000 65536"/>
                <a:gd name="T5" fmla="*/ 0 60000 65536"/>
                <a:gd name="T6" fmla="*/ 0 w 55598"/>
                <a:gd name="T7" fmla="*/ 0 h 21821"/>
                <a:gd name="T8" fmla="*/ 55598 w 55598"/>
                <a:gd name="T9" fmla="*/ 21821 h 21821"/>
              </a:gdLst>
              <a:ahLst/>
              <a:cxnLst>
                <a:cxn ang="T4">
                  <a:pos x="T0" y="T1"/>
                </a:cxn>
                <a:cxn ang="T5">
                  <a:pos x="T2" y="T3"/>
                </a:cxn>
              </a:cxnLst>
              <a:rect l="T6" t="T7" r="T8" b="T9"/>
              <a:pathLst>
                <a:path w="55598" h="21821">
                  <a:moveTo>
                    <a:pt x="55598" y="0"/>
                  </a:moveTo>
                  <a:lnTo>
                    <a:pt x="0" y="21821"/>
                  </a:lnTo>
                </a:path>
              </a:pathLst>
            </a:custGeom>
            <a:noFill/>
            <a:ln w="442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84" name="Shape 58174">
              <a:extLst>
                <a:ext uri="{FF2B5EF4-FFF2-40B4-BE49-F238E27FC236}">
                  <a16:creationId xmlns:a16="http://schemas.microsoft.com/office/drawing/2014/main" id="{83FC3A92-B55A-A95F-3751-23FAD753681D}"/>
                </a:ext>
              </a:extLst>
            </p:cNvPr>
            <p:cNvSpPr>
              <a:spLocks/>
            </p:cNvSpPr>
            <p:nvPr/>
          </p:nvSpPr>
          <p:spPr bwMode="auto">
            <a:xfrm>
              <a:off x="16088" y="1065"/>
              <a:ext cx="4523" cy="998"/>
            </a:xfrm>
            <a:custGeom>
              <a:avLst/>
              <a:gdLst>
                <a:gd name="T0" fmla="*/ 0 w 452354"/>
                <a:gd name="T1" fmla="*/ 0 h 99782"/>
                <a:gd name="T2" fmla="*/ 0 w 452354"/>
                <a:gd name="T3" fmla="*/ 0 h 99782"/>
                <a:gd name="T4" fmla="*/ 0 w 452354"/>
                <a:gd name="T5" fmla="*/ 0 h 99782"/>
                <a:gd name="T6" fmla="*/ 0 w 452354"/>
                <a:gd name="T7" fmla="*/ 0 h 99782"/>
                <a:gd name="T8" fmla="*/ 0 w 452354"/>
                <a:gd name="T9" fmla="*/ 0 h 99782"/>
                <a:gd name="T10" fmla="*/ 0 60000 65536"/>
                <a:gd name="T11" fmla="*/ 0 60000 65536"/>
                <a:gd name="T12" fmla="*/ 0 60000 65536"/>
                <a:gd name="T13" fmla="*/ 0 60000 65536"/>
                <a:gd name="T14" fmla="*/ 0 60000 65536"/>
                <a:gd name="T15" fmla="*/ 0 w 452354"/>
                <a:gd name="T16" fmla="*/ 0 h 99782"/>
                <a:gd name="T17" fmla="*/ 452354 w 452354"/>
                <a:gd name="T18" fmla="*/ 99782 h 99782"/>
              </a:gdLst>
              <a:ahLst/>
              <a:cxnLst>
                <a:cxn ang="T10">
                  <a:pos x="T0" y="T1"/>
                </a:cxn>
                <a:cxn ang="T11">
                  <a:pos x="T2" y="T3"/>
                </a:cxn>
                <a:cxn ang="T12">
                  <a:pos x="T4" y="T5"/>
                </a:cxn>
                <a:cxn ang="T13">
                  <a:pos x="T6" y="T7"/>
                </a:cxn>
                <a:cxn ang="T14">
                  <a:pos x="T8" y="T9"/>
                </a:cxn>
              </a:cxnLst>
              <a:rect l="T15" t="T16" r="T17" b="T18"/>
              <a:pathLst>
                <a:path w="452354" h="99782">
                  <a:moveTo>
                    <a:pt x="0" y="0"/>
                  </a:moveTo>
                  <a:lnTo>
                    <a:pt x="452354" y="0"/>
                  </a:lnTo>
                  <a:lnTo>
                    <a:pt x="452354" y="99782"/>
                  </a:lnTo>
                  <a:lnTo>
                    <a:pt x="0" y="99782"/>
                  </a:lnTo>
                  <a:lnTo>
                    <a:pt x="0" y="0"/>
                  </a:lnTo>
                </a:path>
              </a:pathLst>
            </a:custGeom>
            <a:solidFill>
              <a:srgbClr val="FFFFFF"/>
            </a:solidFill>
            <a:ln>
              <a:noFill/>
            </a:ln>
            <a:extLst>
              <a:ext uri="{91240B29-F687-4F45-9708-019B960494DF}">
                <a14:hiddenLine xmlns:a14="http://schemas.microsoft.com/office/drawing/2010/main" w="0">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85" name="Rectangle 84">
              <a:extLst>
                <a:ext uri="{FF2B5EF4-FFF2-40B4-BE49-F238E27FC236}">
                  <a16:creationId xmlns:a16="http://schemas.microsoft.com/office/drawing/2014/main" id="{12C914FA-E31C-2471-FF65-EFC9345DA85C}"/>
                </a:ext>
              </a:extLst>
            </p:cNvPr>
            <p:cNvSpPr>
              <a:spLocks noChangeArrowheads="1"/>
            </p:cNvSpPr>
            <p:nvPr/>
          </p:nvSpPr>
          <p:spPr bwMode="auto">
            <a:xfrm>
              <a:off x="16906" y="1085"/>
              <a:ext cx="4907"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Load Dataset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6" name="Rectangle 85">
              <a:extLst>
                <a:ext uri="{FF2B5EF4-FFF2-40B4-BE49-F238E27FC236}">
                  <a16:creationId xmlns:a16="http://schemas.microsoft.com/office/drawing/2014/main" id="{82F19C8A-D02B-004A-44E2-9BB1DCB84B5C}"/>
                </a:ext>
              </a:extLst>
            </p:cNvPr>
            <p:cNvSpPr>
              <a:spLocks noChangeArrowheads="1"/>
            </p:cNvSpPr>
            <p:nvPr/>
          </p:nvSpPr>
          <p:spPr bwMode="auto">
            <a:xfrm>
              <a:off x="16088" y="1085"/>
              <a:ext cx="1077"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10:</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7" name="Rectangle 86">
              <a:extLst>
                <a:ext uri="{FF2B5EF4-FFF2-40B4-BE49-F238E27FC236}">
                  <a16:creationId xmlns:a16="http://schemas.microsoft.com/office/drawing/2014/main" id="{B0F953AA-2532-EA18-76A3-E0CEB54C03AC}"/>
                </a:ext>
              </a:extLst>
            </p:cNvPr>
            <p:cNvSpPr>
              <a:spLocks noChangeArrowheads="1"/>
            </p:cNvSpPr>
            <p:nvPr/>
          </p:nvSpPr>
          <p:spPr bwMode="auto">
            <a:xfrm>
              <a:off x="25866" y="29827"/>
              <a:ext cx="1078"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11:</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8" name="Rectangle 87">
              <a:extLst>
                <a:ext uri="{FF2B5EF4-FFF2-40B4-BE49-F238E27FC236}">
                  <a16:creationId xmlns:a16="http://schemas.microsoft.com/office/drawing/2014/main" id="{8647F522-9821-213F-AEE9-74A221839BAF}"/>
                </a:ext>
              </a:extLst>
            </p:cNvPr>
            <p:cNvSpPr>
              <a:spLocks noChangeArrowheads="1"/>
            </p:cNvSpPr>
            <p:nvPr/>
          </p:nvSpPr>
          <p:spPr bwMode="auto">
            <a:xfrm>
              <a:off x="26684" y="29827"/>
              <a:ext cx="9572"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700" kern="100">
                  <a:solidFill>
                    <a:srgbClr val="000000"/>
                  </a:solidFill>
                  <a:effectLst/>
                  <a:latin typeface="Arial" panose="020B0604020202020204" pitchFamily="34" charset="0"/>
                  <a:ea typeface="Arial" panose="020B0604020202020204" pitchFamily="34" charset="0"/>
                </a:rPr>
                <a:t> Train and Extract Features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grpSp>
      <p:sp>
        <p:nvSpPr>
          <p:cNvPr id="90" name="TextBox 89">
            <a:extLst>
              <a:ext uri="{FF2B5EF4-FFF2-40B4-BE49-F238E27FC236}">
                <a16:creationId xmlns:a16="http://schemas.microsoft.com/office/drawing/2014/main" id="{D19D0D80-169C-7A06-9DFE-97C8586A1C58}"/>
              </a:ext>
            </a:extLst>
          </p:cNvPr>
          <p:cNvSpPr txBox="1"/>
          <p:nvPr/>
        </p:nvSpPr>
        <p:spPr>
          <a:xfrm>
            <a:off x="3048000" y="8572500"/>
            <a:ext cx="9144000" cy="523220"/>
          </a:xfrm>
          <a:prstGeom prst="rect">
            <a:avLst/>
          </a:prstGeom>
          <a:noFill/>
        </p:spPr>
        <p:txBody>
          <a:bodyPr wrap="square">
            <a:spAutoFit/>
          </a:bodyPr>
          <a:lstStyle/>
          <a:p>
            <a:r>
              <a:rPr lang="en-IN" sz="2800" b="1" dirty="0">
                <a:solidFill>
                  <a:srgbClr val="000000"/>
                </a:solidFill>
                <a:effectLst/>
                <a:latin typeface="Times New Roman" panose="02020603050405020304" pitchFamily="18" charset="0"/>
                <a:ea typeface="Times New Roman" panose="02020603050405020304" pitchFamily="18" charset="0"/>
              </a:rPr>
              <a:t>COLLABORATION DIAGRAM </a:t>
            </a:r>
            <a:endParaRPr lang="en-IN" sz="2800" dirty="0"/>
          </a:p>
        </p:txBody>
      </p:sp>
      <p:sp>
        <p:nvSpPr>
          <p:cNvPr id="92" name="TextBox 91">
            <a:extLst>
              <a:ext uri="{FF2B5EF4-FFF2-40B4-BE49-F238E27FC236}">
                <a16:creationId xmlns:a16="http://schemas.microsoft.com/office/drawing/2014/main" id="{29D95026-483D-ADC3-B633-72C92CFCA10A}"/>
              </a:ext>
            </a:extLst>
          </p:cNvPr>
          <p:cNvSpPr txBox="1"/>
          <p:nvPr/>
        </p:nvSpPr>
        <p:spPr>
          <a:xfrm>
            <a:off x="10210800" y="2628901"/>
            <a:ext cx="7315200" cy="3903954"/>
          </a:xfrm>
          <a:prstGeom prst="rect">
            <a:avLst/>
          </a:prstGeom>
          <a:noFill/>
        </p:spPr>
        <p:txBody>
          <a:bodyPr wrap="square">
            <a:spAutoFit/>
          </a:bodyPr>
          <a:lstStyle/>
          <a:p>
            <a:pPr marL="6350" marR="229235" indent="457200" algn="just">
              <a:lnSpc>
                <a:spcPct val="150000"/>
              </a:lnSpc>
              <a:spcAft>
                <a:spcPts val="770"/>
              </a:spcAft>
            </a:pPr>
            <a:r>
              <a:rPr lang="en-IN" sz="2400" kern="100" dirty="0">
                <a:solidFill>
                  <a:srgbClr val="000000"/>
                </a:solidFill>
                <a:effectLst/>
                <a:latin typeface="Times New Roman" panose="02020603050405020304" pitchFamily="18" charset="0"/>
                <a:ea typeface="Times New Roman" panose="02020603050405020304" pitchFamily="18" charset="0"/>
              </a:rPr>
              <a:t>A collaboration diagram, also called a communication diagram or interaction diagram evolved with another classes of attributes it also has a user has a login. From input dataset it has an open and load models. It also has a pre-processing a data. It has predictions of an apply algorithm. It also has crop growth rate it displays an output from a web. </a:t>
            </a:r>
          </a:p>
        </p:txBody>
      </p:sp>
    </p:spTree>
    <p:extLst>
      <p:ext uri="{BB962C8B-B14F-4D97-AF65-F5344CB8AC3E}">
        <p14:creationId xmlns:p14="http://schemas.microsoft.com/office/powerpoint/2010/main" val="3548342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CBD7EE-4FCB-5694-EA55-AD3FC36BFC52}"/>
              </a:ext>
            </a:extLst>
          </p:cNvPr>
          <p:cNvGrpSpPr>
            <a:grpSpLocks/>
          </p:cNvGrpSpPr>
          <p:nvPr/>
        </p:nvGrpSpPr>
        <p:grpSpPr bwMode="auto">
          <a:xfrm>
            <a:off x="2057400" y="2095500"/>
            <a:ext cx="8610600" cy="4953000"/>
            <a:chOff x="0" y="0"/>
            <a:chExt cx="52922" cy="21138"/>
          </a:xfrm>
        </p:grpSpPr>
        <p:sp>
          <p:nvSpPr>
            <p:cNvPr id="3" name="Shape 58084">
              <a:extLst>
                <a:ext uri="{FF2B5EF4-FFF2-40B4-BE49-F238E27FC236}">
                  <a16:creationId xmlns:a16="http://schemas.microsoft.com/office/drawing/2014/main" id="{4B19D685-81C7-699D-866D-A2002BD7C715}"/>
                </a:ext>
              </a:extLst>
            </p:cNvPr>
            <p:cNvSpPr>
              <a:spLocks/>
            </p:cNvSpPr>
            <p:nvPr/>
          </p:nvSpPr>
          <p:spPr bwMode="auto">
            <a:xfrm>
              <a:off x="4334" y="15546"/>
              <a:ext cx="10016" cy="5211"/>
            </a:xfrm>
            <a:custGeom>
              <a:avLst/>
              <a:gdLst>
                <a:gd name="T0" fmla="*/ 0 w 1001591"/>
                <a:gd name="T1" fmla="*/ 0 h 521183"/>
                <a:gd name="T2" fmla="*/ 1 w 1001591"/>
                <a:gd name="T3" fmla="*/ 0 h 521183"/>
                <a:gd name="T4" fmla="*/ 1 w 1001591"/>
                <a:gd name="T5" fmla="*/ 1 h 521183"/>
                <a:gd name="T6" fmla="*/ 0 w 1001591"/>
                <a:gd name="T7" fmla="*/ 1 h 521183"/>
                <a:gd name="T8" fmla="*/ 0 w 1001591"/>
                <a:gd name="T9" fmla="*/ 0 h 521183"/>
                <a:gd name="T10" fmla="*/ 0 60000 65536"/>
                <a:gd name="T11" fmla="*/ 0 60000 65536"/>
                <a:gd name="T12" fmla="*/ 0 60000 65536"/>
                <a:gd name="T13" fmla="*/ 0 60000 65536"/>
                <a:gd name="T14" fmla="*/ 0 60000 65536"/>
                <a:gd name="T15" fmla="*/ 0 w 1001591"/>
                <a:gd name="T16" fmla="*/ 0 h 521183"/>
                <a:gd name="T17" fmla="*/ 1001591 w 1001591"/>
                <a:gd name="T18" fmla="*/ 521183 h 521183"/>
              </a:gdLst>
              <a:ahLst/>
              <a:cxnLst>
                <a:cxn ang="T10">
                  <a:pos x="T0" y="T1"/>
                </a:cxn>
                <a:cxn ang="T11">
                  <a:pos x="T2" y="T3"/>
                </a:cxn>
                <a:cxn ang="T12">
                  <a:pos x="T4" y="T5"/>
                </a:cxn>
                <a:cxn ang="T13">
                  <a:pos x="T6" y="T7"/>
                </a:cxn>
                <a:cxn ang="T14">
                  <a:pos x="T8" y="T9"/>
                </a:cxn>
              </a:cxnLst>
              <a:rect l="T15" t="T16" r="T17" b="T18"/>
              <a:pathLst>
                <a:path w="1001591" h="521183">
                  <a:moveTo>
                    <a:pt x="0" y="0"/>
                  </a:moveTo>
                  <a:lnTo>
                    <a:pt x="1001591" y="0"/>
                  </a:lnTo>
                  <a:lnTo>
                    <a:pt x="1001591" y="521183"/>
                  </a:lnTo>
                  <a:lnTo>
                    <a:pt x="0" y="521183"/>
                  </a:lnTo>
                  <a:lnTo>
                    <a:pt x="0" y="0"/>
                  </a:lnTo>
                </a:path>
              </a:pathLst>
            </a:custGeom>
            <a:solidFill>
              <a:srgbClr val="FFFFCC"/>
            </a:solidFill>
            <a:ln w="10956">
              <a:solidFill>
                <a:srgbClr val="990033"/>
              </a:solidFill>
              <a:round/>
              <a:headEnd/>
              <a:tailEnd/>
            </a:ln>
          </p:spPr>
          <p:txBody>
            <a:bodyPr rot="0" vert="horz" wrap="square" lIns="91440" tIns="45720" rIns="91440" bIns="45720" anchor="t" anchorCtr="0" upright="1">
              <a:noAutofit/>
            </a:bodyPr>
            <a:lstStyle/>
            <a:p>
              <a:endParaRPr lang="en-IN"/>
            </a:p>
          </p:txBody>
        </p:sp>
        <p:sp>
          <p:nvSpPr>
            <p:cNvPr id="4" name="Shape 58085">
              <a:extLst>
                <a:ext uri="{FF2B5EF4-FFF2-40B4-BE49-F238E27FC236}">
                  <a16:creationId xmlns:a16="http://schemas.microsoft.com/office/drawing/2014/main" id="{17CCA15C-3871-4581-C5BB-4F58549EA30B}"/>
                </a:ext>
              </a:extLst>
            </p:cNvPr>
            <p:cNvSpPr>
              <a:spLocks/>
            </p:cNvSpPr>
            <p:nvPr/>
          </p:nvSpPr>
          <p:spPr bwMode="auto">
            <a:xfrm>
              <a:off x="2655" y="16596"/>
              <a:ext cx="3300" cy="1012"/>
            </a:xfrm>
            <a:custGeom>
              <a:avLst/>
              <a:gdLst>
                <a:gd name="T0" fmla="*/ 0 w 329984"/>
                <a:gd name="T1" fmla="*/ 0 h 101191"/>
                <a:gd name="T2" fmla="*/ 0 w 329984"/>
                <a:gd name="T3" fmla="*/ 0 h 101191"/>
                <a:gd name="T4" fmla="*/ 0 w 329984"/>
                <a:gd name="T5" fmla="*/ 0 h 101191"/>
                <a:gd name="T6" fmla="*/ 0 w 329984"/>
                <a:gd name="T7" fmla="*/ 0 h 101191"/>
                <a:gd name="T8" fmla="*/ 0 w 329984"/>
                <a:gd name="T9" fmla="*/ 0 h 101191"/>
                <a:gd name="T10" fmla="*/ 0 60000 65536"/>
                <a:gd name="T11" fmla="*/ 0 60000 65536"/>
                <a:gd name="T12" fmla="*/ 0 60000 65536"/>
                <a:gd name="T13" fmla="*/ 0 60000 65536"/>
                <a:gd name="T14" fmla="*/ 0 60000 65536"/>
                <a:gd name="T15" fmla="*/ 0 w 329984"/>
                <a:gd name="T16" fmla="*/ 0 h 101191"/>
                <a:gd name="T17" fmla="*/ 329984 w 329984"/>
                <a:gd name="T18" fmla="*/ 101191 h 101191"/>
              </a:gdLst>
              <a:ahLst/>
              <a:cxnLst>
                <a:cxn ang="T10">
                  <a:pos x="T0" y="T1"/>
                </a:cxn>
                <a:cxn ang="T11">
                  <a:pos x="T2" y="T3"/>
                </a:cxn>
                <a:cxn ang="T12">
                  <a:pos x="T4" y="T5"/>
                </a:cxn>
                <a:cxn ang="T13">
                  <a:pos x="T6" y="T7"/>
                </a:cxn>
                <a:cxn ang="T14">
                  <a:pos x="T8" y="T9"/>
                </a:cxn>
              </a:cxnLst>
              <a:rect l="T15" t="T16" r="T17" b="T18"/>
              <a:pathLst>
                <a:path w="329984" h="101191">
                  <a:moveTo>
                    <a:pt x="0" y="0"/>
                  </a:moveTo>
                  <a:lnTo>
                    <a:pt x="329984" y="0"/>
                  </a:lnTo>
                  <a:lnTo>
                    <a:pt x="329984" y="101191"/>
                  </a:lnTo>
                  <a:lnTo>
                    <a:pt x="0" y="101191"/>
                  </a:lnTo>
                  <a:lnTo>
                    <a:pt x="0" y="0"/>
                  </a:lnTo>
                </a:path>
              </a:pathLst>
            </a:custGeom>
            <a:solidFill>
              <a:srgbClr val="FFFFCC"/>
            </a:solidFill>
            <a:ln w="10956">
              <a:solidFill>
                <a:srgbClr val="990033"/>
              </a:solidFill>
              <a:round/>
              <a:headEnd/>
              <a:tailEnd/>
            </a:ln>
          </p:spPr>
          <p:txBody>
            <a:bodyPr rot="0" vert="horz" wrap="square" lIns="91440" tIns="45720" rIns="91440" bIns="45720" anchor="t" anchorCtr="0" upright="1">
              <a:noAutofit/>
            </a:bodyPr>
            <a:lstStyle/>
            <a:p>
              <a:endParaRPr lang="en-IN"/>
            </a:p>
          </p:txBody>
        </p:sp>
        <p:sp>
          <p:nvSpPr>
            <p:cNvPr id="5" name="Shape 58086">
              <a:extLst>
                <a:ext uri="{FF2B5EF4-FFF2-40B4-BE49-F238E27FC236}">
                  <a16:creationId xmlns:a16="http://schemas.microsoft.com/office/drawing/2014/main" id="{AF84121A-0E35-3D92-7976-216486CF8FAD}"/>
                </a:ext>
              </a:extLst>
            </p:cNvPr>
            <p:cNvSpPr>
              <a:spLocks/>
            </p:cNvSpPr>
            <p:nvPr/>
          </p:nvSpPr>
          <p:spPr bwMode="auto">
            <a:xfrm>
              <a:off x="2655" y="18692"/>
              <a:ext cx="3300" cy="1016"/>
            </a:xfrm>
            <a:custGeom>
              <a:avLst/>
              <a:gdLst>
                <a:gd name="T0" fmla="*/ 0 w 329984"/>
                <a:gd name="T1" fmla="*/ 0 h 101508"/>
                <a:gd name="T2" fmla="*/ 0 w 329984"/>
                <a:gd name="T3" fmla="*/ 0 h 101508"/>
                <a:gd name="T4" fmla="*/ 0 w 329984"/>
                <a:gd name="T5" fmla="*/ 0 h 101508"/>
                <a:gd name="T6" fmla="*/ 0 w 329984"/>
                <a:gd name="T7" fmla="*/ 0 h 101508"/>
                <a:gd name="T8" fmla="*/ 0 w 329984"/>
                <a:gd name="T9" fmla="*/ 0 h 101508"/>
                <a:gd name="T10" fmla="*/ 0 60000 65536"/>
                <a:gd name="T11" fmla="*/ 0 60000 65536"/>
                <a:gd name="T12" fmla="*/ 0 60000 65536"/>
                <a:gd name="T13" fmla="*/ 0 60000 65536"/>
                <a:gd name="T14" fmla="*/ 0 60000 65536"/>
                <a:gd name="T15" fmla="*/ 0 w 329984"/>
                <a:gd name="T16" fmla="*/ 0 h 101508"/>
                <a:gd name="T17" fmla="*/ 329984 w 329984"/>
                <a:gd name="T18" fmla="*/ 101508 h 101508"/>
              </a:gdLst>
              <a:ahLst/>
              <a:cxnLst>
                <a:cxn ang="T10">
                  <a:pos x="T0" y="T1"/>
                </a:cxn>
                <a:cxn ang="T11">
                  <a:pos x="T2" y="T3"/>
                </a:cxn>
                <a:cxn ang="T12">
                  <a:pos x="T4" y="T5"/>
                </a:cxn>
                <a:cxn ang="T13">
                  <a:pos x="T6" y="T7"/>
                </a:cxn>
                <a:cxn ang="T14">
                  <a:pos x="T8" y="T9"/>
                </a:cxn>
              </a:cxnLst>
              <a:rect l="T15" t="T16" r="T17" b="T18"/>
              <a:pathLst>
                <a:path w="329984" h="101508">
                  <a:moveTo>
                    <a:pt x="0" y="0"/>
                  </a:moveTo>
                  <a:lnTo>
                    <a:pt x="329984" y="0"/>
                  </a:lnTo>
                  <a:lnTo>
                    <a:pt x="329984" y="101508"/>
                  </a:lnTo>
                  <a:lnTo>
                    <a:pt x="0" y="101508"/>
                  </a:lnTo>
                  <a:lnTo>
                    <a:pt x="0" y="0"/>
                  </a:lnTo>
                </a:path>
              </a:pathLst>
            </a:custGeom>
            <a:solidFill>
              <a:srgbClr val="FFFFCC"/>
            </a:solidFill>
            <a:ln w="10956">
              <a:solidFill>
                <a:srgbClr val="990033"/>
              </a:solidFill>
              <a:round/>
              <a:headEnd/>
              <a:tailEnd/>
            </a:ln>
          </p:spPr>
          <p:txBody>
            <a:bodyPr rot="0" vert="horz" wrap="square" lIns="91440" tIns="45720" rIns="91440" bIns="45720" anchor="t" anchorCtr="0" upright="1">
              <a:noAutofit/>
            </a:bodyPr>
            <a:lstStyle/>
            <a:p>
              <a:endParaRPr lang="en-IN"/>
            </a:p>
          </p:txBody>
        </p:sp>
        <p:sp>
          <p:nvSpPr>
            <p:cNvPr id="6" name="Rectangle 5">
              <a:extLst>
                <a:ext uri="{FF2B5EF4-FFF2-40B4-BE49-F238E27FC236}">
                  <a16:creationId xmlns:a16="http://schemas.microsoft.com/office/drawing/2014/main" id="{7E686211-111D-7F71-A53B-7EEC2127BDBF}"/>
                </a:ext>
              </a:extLst>
            </p:cNvPr>
            <p:cNvSpPr>
              <a:spLocks noChangeArrowheads="1"/>
            </p:cNvSpPr>
            <p:nvPr/>
          </p:nvSpPr>
          <p:spPr bwMode="auto">
            <a:xfrm>
              <a:off x="6724" y="15797"/>
              <a:ext cx="8359" cy="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Crop Grow Rate</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 name="Shape 58087">
              <a:extLst>
                <a:ext uri="{FF2B5EF4-FFF2-40B4-BE49-F238E27FC236}">
                  <a16:creationId xmlns:a16="http://schemas.microsoft.com/office/drawing/2014/main" id="{F52B730A-DDFA-6F7B-2F25-DC9B62A5D317}"/>
                </a:ext>
              </a:extLst>
            </p:cNvPr>
            <p:cNvSpPr>
              <a:spLocks/>
            </p:cNvSpPr>
            <p:nvPr/>
          </p:nvSpPr>
          <p:spPr bwMode="auto">
            <a:xfrm>
              <a:off x="1143" y="503"/>
              <a:ext cx="6826" cy="4962"/>
            </a:xfrm>
            <a:custGeom>
              <a:avLst/>
              <a:gdLst>
                <a:gd name="T0" fmla="*/ 0 w 682547"/>
                <a:gd name="T1" fmla="*/ 0 h 496122"/>
                <a:gd name="T2" fmla="*/ 1 w 682547"/>
                <a:gd name="T3" fmla="*/ 0 h 496122"/>
                <a:gd name="T4" fmla="*/ 1 w 682547"/>
                <a:gd name="T5" fmla="*/ 1 h 496122"/>
                <a:gd name="T6" fmla="*/ 0 w 682547"/>
                <a:gd name="T7" fmla="*/ 1 h 496122"/>
                <a:gd name="T8" fmla="*/ 0 w 682547"/>
                <a:gd name="T9" fmla="*/ 0 h 496122"/>
                <a:gd name="T10" fmla="*/ 0 60000 65536"/>
                <a:gd name="T11" fmla="*/ 0 60000 65536"/>
                <a:gd name="T12" fmla="*/ 0 60000 65536"/>
                <a:gd name="T13" fmla="*/ 0 60000 65536"/>
                <a:gd name="T14" fmla="*/ 0 60000 65536"/>
                <a:gd name="T15" fmla="*/ 0 w 682547"/>
                <a:gd name="T16" fmla="*/ 0 h 496122"/>
                <a:gd name="T17" fmla="*/ 682547 w 682547"/>
                <a:gd name="T18" fmla="*/ 496122 h 496122"/>
              </a:gdLst>
              <a:ahLst/>
              <a:cxnLst>
                <a:cxn ang="T10">
                  <a:pos x="T0" y="T1"/>
                </a:cxn>
                <a:cxn ang="T11">
                  <a:pos x="T2" y="T3"/>
                </a:cxn>
                <a:cxn ang="T12">
                  <a:pos x="T4" y="T5"/>
                </a:cxn>
                <a:cxn ang="T13">
                  <a:pos x="T6" y="T7"/>
                </a:cxn>
                <a:cxn ang="T14">
                  <a:pos x="T8" y="T9"/>
                </a:cxn>
              </a:cxnLst>
              <a:rect l="T15" t="T16" r="T17" b="T18"/>
              <a:pathLst>
                <a:path w="682547" h="496122">
                  <a:moveTo>
                    <a:pt x="0" y="0"/>
                  </a:moveTo>
                  <a:lnTo>
                    <a:pt x="682547" y="0"/>
                  </a:lnTo>
                  <a:lnTo>
                    <a:pt x="682547" y="496122"/>
                  </a:lnTo>
                  <a:lnTo>
                    <a:pt x="0" y="496122"/>
                  </a:lnTo>
                  <a:lnTo>
                    <a:pt x="0" y="0"/>
                  </a:lnTo>
                </a:path>
              </a:pathLst>
            </a:custGeom>
            <a:solidFill>
              <a:srgbClr val="FFFFCC"/>
            </a:solidFill>
            <a:ln w="7450">
              <a:solidFill>
                <a:srgbClr val="990033"/>
              </a:solidFill>
              <a:round/>
              <a:headEnd/>
              <a:tailEnd/>
            </a:ln>
          </p:spPr>
          <p:txBody>
            <a:bodyPr rot="0" vert="horz" wrap="square" lIns="91440" tIns="45720" rIns="91440" bIns="45720" anchor="t" anchorCtr="0" upright="1">
              <a:noAutofit/>
            </a:bodyPr>
            <a:lstStyle/>
            <a:p>
              <a:endParaRPr lang="en-IN"/>
            </a:p>
          </p:txBody>
        </p:sp>
        <p:sp>
          <p:nvSpPr>
            <p:cNvPr id="8" name="Shape 4191">
              <a:extLst>
                <a:ext uri="{FF2B5EF4-FFF2-40B4-BE49-F238E27FC236}">
                  <a16:creationId xmlns:a16="http://schemas.microsoft.com/office/drawing/2014/main" id="{1CEBA539-EE4D-239A-97B4-F2513B1404BA}"/>
                </a:ext>
              </a:extLst>
            </p:cNvPr>
            <p:cNvSpPr>
              <a:spLocks/>
            </p:cNvSpPr>
            <p:nvPr/>
          </p:nvSpPr>
          <p:spPr bwMode="auto">
            <a:xfrm>
              <a:off x="0" y="1503"/>
              <a:ext cx="2250" cy="964"/>
            </a:xfrm>
            <a:custGeom>
              <a:avLst/>
              <a:gdLst>
                <a:gd name="T0" fmla="*/ 0 w 225034"/>
                <a:gd name="T1" fmla="*/ 0 h 96433"/>
                <a:gd name="T2" fmla="*/ 0 w 225034"/>
                <a:gd name="T3" fmla="*/ 0 h 96433"/>
                <a:gd name="T4" fmla="*/ 0 w 225034"/>
                <a:gd name="T5" fmla="*/ 0 h 96433"/>
                <a:gd name="T6" fmla="*/ 0 w 225034"/>
                <a:gd name="T7" fmla="*/ 0 h 96433"/>
                <a:gd name="T8" fmla="*/ 0 w 225034"/>
                <a:gd name="T9" fmla="*/ 0 h 96433"/>
                <a:gd name="T10" fmla="*/ 0 60000 65536"/>
                <a:gd name="T11" fmla="*/ 0 60000 65536"/>
                <a:gd name="T12" fmla="*/ 0 60000 65536"/>
                <a:gd name="T13" fmla="*/ 0 60000 65536"/>
                <a:gd name="T14" fmla="*/ 0 60000 65536"/>
                <a:gd name="T15" fmla="*/ 0 w 225034"/>
                <a:gd name="T16" fmla="*/ 0 h 96433"/>
                <a:gd name="T17" fmla="*/ 225034 w 225034"/>
                <a:gd name="T18" fmla="*/ 96433 h 96433"/>
              </a:gdLst>
              <a:ahLst/>
              <a:cxnLst>
                <a:cxn ang="T10">
                  <a:pos x="T0" y="T1"/>
                </a:cxn>
                <a:cxn ang="T11">
                  <a:pos x="T2" y="T3"/>
                </a:cxn>
                <a:cxn ang="T12">
                  <a:pos x="T4" y="T5"/>
                </a:cxn>
                <a:cxn ang="T13">
                  <a:pos x="T6" y="T7"/>
                </a:cxn>
                <a:cxn ang="T14">
                  <a:pos x="T8" y="T9"/>
                </a:cxn>
              </a:cxnLst>
              <a:rect l="T15" t="T16" r="T17" b="T18"/>
              <a:pathLst>
                <a:path w="225034" h="96433">
                  <a:moveTo>
                    <a:pt x="0" y="0"/>
                  </a:moveTo>
                  <a:lnTo>
                    <a:pt x="225034" y="0"/>
                  </a:lnTo>
                  <a:lnTo>
                    <a:pt x="225034" y="96433"/>
                  </a:lnTo>
                  <a:lnTo>
                    <a:pt x="0" y="96433"/>
                  </a:lnTo>
                  <a:lnTo>
                    <a:pt x="0" y="0"/>
                  </a:lnTo>
                  <a:close/>
                </a:path>
              </a:pathLst>
            </a:custGeom>
            <a:solidFill>
              <a:srgbClr val="FFFFCC"/>
            </a:solidFill>
            <a:ln w="7450">
              <a:solidFill>
                <a:srgbClr val="990033"/>
              </a:solidFill>
              <a:round/>
              <a:headEnd/>
              <a:tailEnd/>
            </a:ln>
          </p:spPr>
          <p:txBody>
            <a:bodyPr rot="0" vert="horz" wrap="square" lIns="91440" tIns="45720" rIns="91440" bIns="45720" anchor="t" anchorCtr="0" upright="1">
              <a:noAutofit/>
            </a:bodyPr>
            <a:lstStyle/>
            <a:p>
              <a:endParaRPr lang="en-IN"/>
            </a:p>
          </p:txBody>
        </p:sp>
        <p:sp>
          <p:nvSpPr>
            <p:cNvPr id="9" name="Shape 58088">
              <a:extLst>
                <a:ext uri="{FF2B5EF4-FFF2-40B4-BE49-F238E27FC236}">
                  <a16:creationId xmlns:a16="http://schemas.microsoft.com/office/drawing/2014/main" id="{93788940-5195-F639-EB74-82235D98EB08}"/>
                </a:ext>
              </a:extLst>
            </p:cNvPr>
            <p:cNvSpPr>
              <a:spLocks/>
            </p:cNvSpPr>
            <p:nvPr/>
          </p:nvSpPr>
          <p:spPr bwMode="auto">
            <a:xfrm>
              <a:off x="0" y="3498"/>
              <a:ext cx="2250" cy="967"/>
            </a:xfrm>
            <a:custGeom>
              <a:avLst/>
              <a:gdLst>
                <a:gd name="T0" fmla="*/ 0 w 225034"/>
                <a:gd name="T1" fmla="*/ 0 h 96750"/>
                <a:gd name="T2" fmla="*/ 0 w 225034"/>
                <a:gd name="T3" fmla="*/ 0 h 96750"/>
                <a:gd name="T4" fmla="*/ 0 w 225034"/>
                <a:gd name="T5" fmla="*/ 0 h 96750"/>
                <a:gd name="T6" fmla="*/ 0 w 225034"/>
                <a:gd name="T7" fmla="*/ 0 h 96750"/>
                <a:gd name="T8" fmla="*/ 0 w 225034"/>
                <a:gd name="T9" fmla="*/ 0 h 96750"/>
                <a:gd name="T10" fmla="*/ 0 60000 65536"/>
                <a:gd name="T11" fmla="*/ 0 60000 65536"/>
                <a:gd name="T12" fmla="*/ 0 60000 65536"/>
                <a:gd name="T13" fmla="*/ 0 60000 65536"/>
                <a:gd name="T14" fmla="*/ 0 60000 65536"/>
                <a:gd name="T15" fmla="*/ 0 w 225034"/>
                <a:gd name="T16" fmla="*/ 0 h 96750"/>
                <a:gd name="T17" fmla="*/ 225034 w 225034"/>
                <a:gd name="T18" fmla="*/ 96750 h 96750"/>
              </a:gdLst>
              <a:ahLst/>
              <a:cxnLst>
                <a:cxn ang="T10">
                  <a:pos x="T0" y="T1"/>
                </a:cxn>
                <a:cxn ang="T11">
                  <a:pos x="T2" y="T3"/>
                </a:cxn>
                <a:cxn ang="T12">
                  <a:pos x="T4" y="T5"/>
                </a:cxn>
                <a:cxn ang="T13">
                  <a:pos x="T6" y="T7"/>
                </a:cxn>
                <a:cxn ang="T14">
                  <a:pos x="T8" y="T9"/>
                </a:cxn>
              </a:cxnLst>
              <a:rect l="T15" t="T16" r="T17" b="T18"/>
              <a:pathLst>
                <a:path w="225034" h="96750">
                  <a:moveTo>
                    <a:pt x="0" y="0"/>
                  </a:moveTo>
                  <a:lnTo>
                    <a:pt x="225034" y="0"/>
                  </a:lnTo>
                  <a:lnTo>
                    <a:pt x="225034" y="96750"/>
                  </a:lnTo>
                  <a:lnTo>
                    <a:pt x="0" y="96750"/>
                  </a:lnTo>
                  <a:lnTo>
                    <a:pt x="0" y="0"/>
                  </a:lnTo>
                </a:path>
              </a:pathLst>
            </a:custGeom>
            <a:solidFill>
              <a:srgbClr val="FFFFCC"/>
            </a:solidFill>
            <a:ln w="7450">
              <a:solidFill>
                <a:srgbClr val="990033"/>
              </a:solidFill>
              <a:round/>
              <a:headEnd/>
              <a:tailEnd/>
            </a:ln>
          </p:spPr>
          <p:txBody>
            <a:bodyPr rot="0" vert="horz" wrap="square" lIns="91440" tIns="45720" rIns="91440" bIns="45720" anchor="t" anchorCtr="0" upright="1">
              <a:noAutofit/>
            </a:bodyPr>
            <a:lstStyle/>
            <a:p>
              <a:endParaRPr lang="en-IN"/>
            </a:p>
          </p:txBody>
        </p:sp>
        <p:sp>
          <p:nvSpPr>
            <p:cNvPr id="10" name="Rectangle 9">
              <a:extLst>
                <a:ext uri="{FF2B5EF4-FFF2-40B4-BE49-F238E27FC236}">
                  <a16:creationId xmlns:a16="http://schemas.microsoft.com/office/drawing/2014/main" id="{85F3A58B-EBB6-663E-5893-FF6F47C8A527}"/>
                </a:ext>
              </a:extLst>
            </p:cNvPr>
            <p:cNvSpPr>
              <a:spLocks noChangeArrowheads="1"/>
            </p:cNvSpPr>
            <p:nvPr/>
          </p:nvSpPr>
          <p:spPr bwMode="auto">
            <a:xfrm>
              <a:off x="2784" y="659"/>
              <a:ext cx="5316"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User 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1" name="Shape 58089">
              <a:extLst>
                <a:ext uri="{FF2B5EF4-FFF2-40B4-BE49-F238E27FC236}">
                  <a16:creationId xmlns:a16="http://schemas.microsoft.com/office/drawing/2014/main" id="{A612D003-82AF-0F33-8E76-5FAF1E737827}"/>
                </a:ext>
              </a:extLst>
            </p:cNvPr>
            <p:cNvSpPr>
              <a:spLocks/>
            </p:cNvSpPr>
            <p:nvPr/>
          </p:nvSpPr>
          <p:spPr bwMode="auto">
            <a:xfrm>
              <a:off x="13018" y="0"/>
              <a:ext cx="7568" cy="4958"/>
            </a:xfrm>
            <a:custGeom>
              <a:avLst/>
              <a:gdLst>
                <a:gd name="T0" fmla="*/ 0 w 756831"/>
                <a:gd name="T1" fmla="*/ 0 h 495808"/>
                <a:gd name="T2" fmla="*/ 1 w 756831"/>
                <a:gd name="T3" fmla="*/ 0 h 495808"/>
                <a:gd name="T4" fmla="*/ 1 w 756831"/>
                <a:gd name="T5" fmla="*/ 0 h 495808"/>
                <a:gd name="T6" fmla="*/ 0 w 756831"/>
                <a:gd name="T7" fmla="*/ 0 h 495808"/>
                <a:gd name="T8" fmla="*/ 0 w 756831"/>
                <a:gd name="T9" fmla="*/ 0 h 495808"/>
                <a:gd name="T10" fmla="*/ 0 60000 65536"/>
                <a:gd name="T11" fmla="*/ 0 60000 65536"/>
                <a:gd name="T12" fmla="*/ 0 60000 65536"/>
                <a:gd name="T13" fmla="*/ 0 60000 65536"/>
                <a:gd name="T14" fmla="*/ 0 60000 65536"/>
                <a:gd name="T15" fmla="*/ 0 w 756831"/>
                <a:gd name="T16" fmla="*/ 0 h 495808"/>
                <a:gd name="T17" fmla="*/ 756831 w 756831"/>
                <a:gd name="T18" fmla="*/ 495808 h 495808"/>
              </a:gdLst>
              <a:ahLst/>
              <a:cxnLst>
                <a:cxn ang="T10">
                  <a:pos x="T0" y="T1"/>
                </a:cxn>
                <a:cxn ang="T11">
                  <a:pos x="T2" y="T3"/>
                </a:cxn>
                <a:cxn ang="T12">
                  <a:pos x="T4" y="T5"/>
                </a:cxn>
                <a:cxn ang="T13">
                  <a:pos x="T6" y="T7"/>
                </a:cxn>
                <a:cxn ang="T14">
                  <a:pos x="T8" y="T9"/>
                </a:cxn>
              </a:cxnLst>
              <a:rect l="T15" t="T16" r="T17" b="T18"/>
              <a:pathLst>
                <a:path w="756831" h="495808">
                  <a:moveTo>
                    <a:pt x="0" y="0"/>
                  </a:moveTo>
                  <a:lnTo>
                    <a:pt x="756831" y="0"/>
                  </a:lnTo>
                  <a:lnTo>
                    <a:pt x="756831" y="495808"/>
                  </a:lnTo>
                  <a:lnTo>
                    <a:pt x="0" y="495808"/>
                  </a:lnTo>
                  <a:lnTo>
                    <a:pt x="0" y="0"/>
                  </a:lnTo>
                </a:path>
              </a:pathLst>
            </a:custGeom>
            <a:solidFill>
              <a:srgbClr val="FFFFCC"/>
            </a:solidFill>
            <a:ln w="8326">
              <a:solidFill>
                <a:srgbClr val="990033"/>
              </a:solidFill>
              <a:round/>
              <a:headEnd/>
              <a:tailEnd/>
            </a:ln>
          </p:spPr>
          <p:txBody>
            <a:bodyPr rot="0" vert="horz" wrap="square" lIns="91440" tIns="45720" rIns="91440" bIns="45720" anchor="t" anchorCtr="0" upright="1">
              <a:noAutofit/>
            </a:bodyPr>
            <a:lstStyle/>
            <a:p>
              <a:endParaRPr lang="en-IN"/>
            </a:p>
          </p:txBody>
        </p:sp>
        <p:sp>
          <p:nvSpPr>
            <p:cNvPr id="12" name="Shape 58090">
              <a:extLst>
                <a:ext uri="{FF2B5EF4-FFF2-40B4-BE49-F238E27FC236}">
                  <a16:creationId xmlns:a16="http://schemas.microsoft.com/office/drawing/2014/main" id="{512AC274-463F-B1DA-5A9A-7A00DE1514B9}"/>
                </a:ext>
              </a:extLst>
            </p:cNvPr>
            <p:cNvSpPr>
              <a:spLocks/>
            </p:cNvSpPr>
            <p:nvPr/>
          </p:nvSpPr>
          <p:spPr bwMode="auto">
            <a:xfrm>
              <a:off x="11751" y="995"/>
              <a:ext cx="2493" cy="968"/>
            </a:xfrm>
            <a:custGeom>
              <a:avLst/>
              <a:gdLst>
                <a:gd name="T0" fmla="*/ 0 w 249352"/>
                <a:gd name="T1" fmla="*/ 0 h 96750"/>
                <a:gd name="T2" fmla="*/ 0 w 249352"/>
                <a:gd name="T3" fmla="*/ 0 h 96750"/>
                <a:gd name="T4" fmla="*/ 0 w 249352"/>
                <a:gd name="T5" fmla="*/ 0 h 96750"/>
                <a:gd name="T6" fmla="*/ 0 w 249352"/>
                <a:gd name="T7" fmla="*/ 0 h 96750"/>
                <a:gd name="T8" fmla="*/ 0 w 249352"/>
                <a:gd name="T9" fmla="*/ 0 h 96750"/>
                <a:gd name="T10" fmla="*/ 0 60000 65536"/>
                <a:gd name="T11" fmla="*/ 0 60000 65536"/>
                <a:gd name="T12" fmla="*/ 0 60000 65536"/>
                <a:gd name="T13" fmla="*/ 0 60000 65536"/>
                <a:gd name="T14" fmla="*/ 0 60000 65536"/>
                <a:gd name="T15" fmla="*/ 0 w 249352"/>
                <a:gd name="T16" fmla="*/ 0 h 96750"/>
                <a:gd name="T17" fmla="*/ 249352 w 249352"/>
                <a:gd name="T18" fmla="*/ 96750 h 96750"/>
              </a:gdLst>
              <a:ahLst/>
              <a:cxnLst>
                <a:cxn ang="T10">
                  <a:pos x="T0" y="T1"/>
                </a:cxn>
                <a:cxn ang="T11">
                  <a:pos x="T2" y="T3"/>
                </a:cxn>
                <a:cxn ang="T12">
                  <a:pos x="T4" y="T5"/>
                </a:cxn>
                <a:cxn ang="T13">
                  <a:pos x="T6" y="T7"/>
                </a:cxn>
                <a:cxn ang="T14">
                  <a:pos x="T8" y="T9"/>
                </a:cxn>
              </a:cxnLst>
              <a:rect l="T15" t="T16" r="T17" b="T18"/>
              <a:pathLst>
                <a:path w="249352" h="96750">
                  <a:moveTo>
                    <a:pt x="0" y="0"/>
                  </a:moveTo>
                  <a:lnTo>
                    <a:pt x="249352" y="0"/>
                  </a:lnTo>
                  <a:lnTo>
                    <a:pt x="249352" y="96750"/>
                  </a:lnTo>
                  <a:lnTo>
                    <a:pt x="0" y="96750"/>
                  </a:lnTo>
                  <a:lnTo>
                    <a:pt x="0" y="0"/>
                  </a:lnTo>
                </a:path>
              </a:pathLst>
            </a:custGeom>
            <a:solidFill>
              <a:srgbClr val="FFFFCC"/>
            </a:solidFill>
            <a:ln w="8326">
              <a:solidFill>
                <a:srgbClr val="990033"/>
              </a:solidFill>
              <a:round/>
              <a:headEnd/>
              <a:tailEnd/>
            </a:ln>
          </p:spPr>
          <p:txBody>
            <a:bodyPr rot="0" vert="horz" wrap="square" lIns="91440" tIns="45720" rIns="91440" bIns="45720" anchor="t" anchorCtr="0" upright="1">
              <a:noAutofit/>
            </a:bodyPr>
            <a:lstStyle/>
            <a:p>
              <a:endParaRPr lang="en-IN"/>
            </a:p>
          </p:txBody>
        </p:sp>
        <p:sp>
          <p:nvSpPr>
            <p:cNvPr id="13" name="Shape 58091">
              <a:extLst>
                <a:ext uri="{FF2B5EF4-FFF2-40B4-BE49-F238E27FC236}">
                  <a16:creationId xmlns:a16="http://schemas.microsoft.com/office/drawing/2014/main" id="{D7096889-EAF7-F15F-0F52-642C467FE07B}"/>
                </a:ext>
              </a:extLst>
            </p:cNvPr>
            <p:cNvSpPr>
              <a:spLocks/>
            </p:cNvSpPr>
            <p:nvPr/>
          </p:nvSpPr>
          <p:spPr bwMode="auto">
            <a:xfrm>
              <a:off x="11751" y="2994"/>
              <a:ext cx="2493" cy="964"/>
            </a:xfrm>
            <a:custGeom>
              <a:avLst/>
              <a:gdLst>
                <a:gd name="T0" fmla="*/ 0 w 249352"/>
                <a:gd name="T1" fmla="*/ 0 h 96433"/>
                <a:gd name="T2" fmla="*/ 0 w 249352"/>
                <a:gd name="T3" fmla="*/ 0 h 96433"/>
                <a:gd name="T4" fmla="*/ 0 w 249352"/>
                <a:gd name="T5" fmla="*/ 0 h 96433"/>
                <a:gd name="T6" fmla="*/ 0 w 249352"/>
                <a:gd name="T7" fmla="*/ 0 h 96433"/>
                <a:gd name="T8" fmla="*/ 0 w 249352"/>
                <a:gd name="T9" fmla="*/ 0 h 96433"/>
                <a:gd name="T10" fmla="*/ 0 60000 65536"/>
                <a:gd name="T11" fmla="*/ 0 60000 65536"/>
                <a:gd name="T12" fmla="*/ 0 60000 65536"/>
                <a:gd name="T13" fmla="*/ 0 60000 65536"/>
                <a:gd name="T14" fmla="*/ 0 60000 65536"/>
                <a:gd name="T15" fmla="*/ 0 w 249352"/>
                <a:gd name="T16" fmla="*/ 0 h 96433"/>
                <a:gd name="T17" fmla="*/ 249352 w 249352"/>
                <a:gd name="T18" fmla="*/ 96433 h 96433"/>
              </a:gdLst>
              <a:ahLst/>
              <a:cxnLst>
                <a:cxn ang="T10">
                  <a:pos x="T0" y="T1"/>
                </a:cxn>
                <a:cxn ang="T11">
                  <a:pos x="T2" y="T3"/>
                </a:cxn>
                <a:cxn ang="T12">
                  <a:pos x="T4" y="T5"/>
                </a:cxn>
                <a:cxn ang="T13">
                  <a:pos x="T6" y="T7"/>
                </a:cxn>
                <a:cxn ang="T14">
                  <a:pos x="T8" y="T9"/>
                </a:cxn>
              </a:cxnLst>
              <a:rect l="T15" t="T16" r="T17" b="T18"/>
              <a:pathLst>
                <a:path w="249352" h="96433">
                  <a:moveTo>
                    <a:pt x="0" y="0"/>
                  </a:moveTo>
                  <a:lnTo>
                    <a:pt x="249352" y="0"/>
                  </a:lnTo>
                  <a:lnTo>
                    <a:pt x="249352" y="96433"/>
                  </a:lnTo>
                  <a:lnTo>
                    <a:pt x="0" y="96433"/>
                  </a:lnTo>
                  <a:lnTo>
                    <a:pt x="0" y="0"/>
                  </a:lnTo>
                </a:path>
              </a:pathLst>
            </a:custGeom>
            <a:solidFill>
              <a:srgbClr val="FFFFCC"/>
            </a:solidFill>
            <a:ln w="8326">
              <a:solidFill>
                <a:srgbClr val="990033"/>
              </a:solidFill>
              <a:round/>
              <a:headEnd/>
              <a:tailEnd/>
            </a:ln>
          </p:spPr>
          <p:txBody>
            <a:bodyPr rot="0" vert="horz" wrap="square" lIns="91440" tIns="45720" rIns="91440" bIns="45720" anchor="t" anchorCtr="0" upright="1">
              <a:noAutofit/>
            </a:bodyPr>
            <a:lstStyle/>
            <a:p>
              <a:endParaRPr lang="en-IN"/>
            </a:p>
          </p:txBody>
        </p:sp>
        <p:sp>
          <p:nvSpPr>
            <p:cNvPr id="14" name="Rectangle 13">
              <a:extLst>
                <a:ext uri="{FF2B5EF4-FFF2-40B4-BE49-F238E27FC236}">
                  <a16:creationId xmlns:a16="http://schemas.microsoft.com/office/drawing/2014/main" id="{9D52F57A-0C29-2A80-2199-2476EF75514B}"/>
                </a:ext>
              </a:extLst>
            </p:cNvPr>
            <p:cNvSpPr>
              <a:spLocks noChangeArrowheads="1"/>
            </p:cNvSpPr>
            <p:nvPr/>
          </p:nvSpPr>
          <p:spPr bwMode="auto">
            <a:xfrm>
              <a:off x="14840" y="155"/>
              <a:ext cx="4758" cy="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Dataset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4F6161C2-E93A-D257-7C70-2040ECD2499A}"/>
                </a:ext>
              </a:extLst>
            </p:cNvPr>
            <p:cNvSpPr>
              <a:spLocks noChangeArrowheads="1"/>
            </p:cNvSpPr>
            <p:nvPr/>
          </p:nvSpPr>
          <p:spPr bwMode="auto">
            <a:xfrm>
              <a:off x="14840" y="1735"/>
              <a:ext cx="2507" cy="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6" name="Shape 58092">
              <a:extLst>
                <a:ext uri="{FF2B5EF4-FFF2-40B4-BE49-F238E27FC236}">
                  <a16:creationId xmlns:a16="http://schemas.microsoft.com/office/drawing/2014/main" id="{182AC75D-EEE5-FD81-2F3A-E327F1853986}"/>
                </a:ext>
              </a:extLst>
            </p:cNvPr>
            <p:cNvSpPr>
              <a:spLocks/>
            </p:cNvSpPr>
            <p:nvPr/>
          </p:nvSpPr>
          <p:spPr bwMode="auto">
            <a:xfrm>
              <a:off x="26089" y="472"/>
              <a:ext cx="9609" cy="5021"/>
            </a:xfrm>
            <a:custGeom>
              <a:avLst/>
              <a:gdLst>
                <a:gd name="T0" fmla="*/ 0 w 960836"/>
                <a:gd name="T1" fmla="*/ 0 h 502149"/>
                <a:gd name="T2" fmla="*/ 1 w 960836"/>
                <a:gd name="T3" fmla="*/ 0 h 502149"/>
                <a:gd name="T4" fmla="*/ 1 w 960836"/>
                <a:gd name="T5" fmla="*/ 0 h 502149"/>
                <a:gd name="T6" fmla="*/ 0 w 960836"/>
                <a:gd name="T7" fmla="*/ 0 h 502149"/>
                <a:gd name="T8" fmla="*/ 0 w 960836"/>
                <a:gd name="T9" fmla="*/ 0 h 502149"/>
                <a:gd name="T10" fmla="*/ 0 60000 65536"/>
                <a:gd name="T11" fmla="*/ 0 60000 65536"/>
                <a:gd name="T12" fmla="*/ 0 60000 65536"/>
                <a:gd name="T13" fmla="*/ 0 60000 65536"/>
                <a:gd name="T14" fmla="*/ 0 60000 65536"/>
                <a:gd name="T15" fmla="*/ 0 w 960836"/>
                <a:gd name="T16" fmla="*/ 0 h 502149"/>
                <a:gd name="T17" fmla="*/ 960836 w 960836"/>
                <a:gd name="T18" fmla="*/ 502149 h 502149"/>
              </a:gdLst>
              <a:ahLst/>
              <a:cxnLst>
                <a:cxn ang="T10">
                  <a:pos x="T0" y="T1"/>
                </a:cxn>
                <a:cxn ang="T11">
                  <a:pos x="T2" y="T3"/>
                </a:cxn>
                <a:cxn ang="T12">
                  <a:pos x="T4" y="T5"/>
                </a:cxn>
                <a:cxn ang="T13">
                  <a:pos x="T6" y="T7"/>
                </a:cxn>
                <a:cxn ang="T14">
                  <a:pos x="T8" y="T9"/>
                </a:cxn>
              </a:cxnLst>
              <a:rect l="T15" t="T16" r="T17" b="T18"/>
              <a:pathLst>
                <a:path w="960836" h="502149">
                  <a:moveTo>
                    <a:pt x="0" y="0"/>
                  </a:moveTo>
                  <a:lnTo>
                    <a:pt x="960836" y="0"/>
                  </a:lnTo>
                  <a:lnTo>
                    <a:pt x="960836" y="502149"/>
                  </a:lnTo>
                  <a:lnTo>
                    <a:pt x="0" y="502149"/>
                  </a:lnTo>
                  <a:lnTo>
                    <a:pt x="0" y="0"/>
                  </a:lnTo>
                </a:path>
              </a:pathLst>
            </a:custGeom>
            <a:solidFill>
              <a:srgbClr val="FFFFCC"/>
            </a:solidFill>
            <a:ln w="10956">
              <a:solidFill>
                <a:srgbClr val="990033"/>
              </a:solidFill>
              <a:round/>
              <a:headEnd/>
              <a:tailEnd/>
            </a:ln>
          </p:spPr>
          <p:txBody>
            <a:bodyPr rot="0" vert="horz" wrap="square" lIns="91440" tIns="45720" rIns="91440" bIns="45720" anchor="t" anchorCtr="0" upright="1">
              <a:noAutofit/>
            </a:bodyPr>
            <a:lstStyle/>
            <a:p>
              <a:endParaRPr lang="en-IN"/>
            </a:p>
          </p:txBody>
        </p:sp>
        <p:sp>
          <p:nvSpPr>
            <p:cNvPr id="17" name="Shape 58093">
              <a:extLst>
                <a:ext uri="{FF2B5EF4-FFF2-40B4-BE49-F238E27FC236}">
                  <a16:creationId xmlns:a16="http://schemas.microsoft.com/office/drawing/2014/main" id="{0289A0D0-158B-9C4C-FD30-A142B3EEDD45}"/>
                </a:ext>
              </a:extLst>
            </p:cNvPr>
            <p:cNvSpPr>
              <a:spLocks/>
            </p:cNvSpPr>
            <p:nvPr/>
          </p:nvSpPr>
          <p:spPr bwMode="auto">
            <a:xfrm>
              <a:off x="24479" y="1484"/>
              <a:ext cx="3166" cy="977"/>
            </a:xfrm>
            <a:custGeom>
              <a:avLst/>
              <a:gdLst>
                <a:gd name="T0" fmla="*/ 0 w 316626"/>
                <a:gd name="T1" fmla="*/ 0 h 97701"/>
                <a:gd name="T2" fmla="*/ 0 w 316626"/>
                <a:gd name="T3" fmla="*/ 0 h 97701"/>
                <a:gd name="T4" fmla="*/ 0 w 316626"/>
                <a:gd name="T5" fmla="*/ 0 h 97701"/>
                <a:gd name="T6" fmla="*/ 0 w 316626"/>
                <a:gd name="T7" fmla="*/ 0 h 97701"/>
                <a:gd name="T8" fmla="*/ 0 w 316626"/>
                <a:gd name="T9" fmla="*/ 0 h 97701"/>
                <a:gd name="T10" fmla="*/ 0 60000 65536"/>
                <a:gd name="T11" fmla="*/ 0 60000 65536"/>
                <a:gd name="T12" fmla="*/ 0 60000 65536"/>
                <a:gd name="T13" fmla="*/ 0 60000 65536"/>
                <a:gd name="T14" fmla="*/ 0 60000 65536"/>
                <a:gd name="T15" fmla="*/ 0 w 316626"/>
                <a:gd name="T16" fmla="*/ 0 h 97701"/>
                <a:gd name="T17" fmla="*/ 316626 w 316626"/>
                <a:gd name="T18" fmla="*/ 97701 h 97701"/>
              </a:gdLst>
              <a:ahLst/>
              <a:cxnLst>
                <a:cxn ang="T10">
                  <a:pos x="T0" y="T1"/>
                </a:cxn>
                <a:cxn ang="T11">
                  <a:pos x="T2" y="T3"/>
                </a:cxn>
                <a:cxn ang="T12">
                  <a:pos x="T4" y="T5"/>
                </a:cxn>
                <a:cxn ang="T13">
                  <a:pos x="T6" y="T7"/>
                </a:cxn>
                <a:cxn ang="T14">
                  <a:pos x="T8" y="T9"/>
                </a:cxn>
              </a:cxnLst>
              <a:rect l="T15" t="T16" r="T17" b="T18"/>
              <a:pathLst>
                <a:path w="316626" h="97701">
                  <a:moveTo>
                    <a:pt x="0" y="0"/>
                  </a:moveTo>
                  <a:lnTo>
                    <a:pt x="316626" y="0"/>
                  </a:lnTo>
                  <a:lnTo>
                    <a:pt x="316626" y="97701"/>
                  </a:lnTo>
                  <a:lnTo>
                    <a:pt x="0" y="97701"/>
                  </a:lnTo>
                  <a:lnTo>
                    <a:pt x="0" y="0"/>
                  </a:lnTo>
                </a:path>
              </a:pathLst>
            </a:custGeom>
            <a:solidFill>
              <a:srgbClr val="FFFFCC"/>
            </a:solidFill>
            <a:ln w="10956">
              <a:solidFill>
                <a:srgbClr val="990033"/>
              </a:solidFill>
              <a:round/>
              <a:headEnd/>
              <a:tailEnd/>
            </a:ln>
          </p:spPr>
          <p:txBody>
            <a:bodyPr rot="0" vert="horz" wrap="square" lIns="91440" tIns="45720" rIns="91440" bIns="45720" anchor="t" anchorCtr="0" upright="1">
              <a:noAutofit/>
            </a:bodyPr>
            <a:lstStyle/>
            <a:p>
              <a:endParaRPr lang="en-IN"/>
            </a:p>
          </p:txBody>
        </p:sp>
        <p:sp>
          <p:nvSpPr>
            <p:cNvPr id="18" name="Shape 58094">
              <a:extLst>
                <a:ext uri="{FF2B5EF4-FFF2-40B4-BE49-F238E27FC236}">
                  <a16:creationId xmlns:a16="http://schemas.microsoft.com/office/drawing/2014/main" id="{09A5E96A-74A6-E6C3-C115-DEC9B8B19C52}"/>
                </a:ext>
              </a:extLst>
            </p:cNvPr>
            <p:cNvSpPr>
              <a:spLocks/>
            </p:cNvSpPr>
            <p:nvPr/>
          </p:nvSpPr>
          <p:spPr bwMode="auto">
            <a:xfrm>
              <a:off x="24479" y="3504"/>
              <a:ext cx="3166" cy="981"/>
            </a:xfrm>
            <a:custGeom>
              <a:avLst/>
              <a:gdLst>
                <a:gd name="T0" fmla="*/ 0 w 316626"/>
                <a:gd name="T1" fmla="*/ 0 h 98018"/>
                <a:gd name="T2" fmla="*/ 0 w 316626"/>
                <a:gd name="T3" fmla="*/ 0 h 98018"/>
                <a:gd name="T4" fmla="*/ 0 w 316626"/>
                <a:gd name="T5" fmla="*/ 0 h 98018"/>
                <a:gd name="T6" fmla="*/ 0 w 316626"/>
                <a:gd name="T7" fmla="*/ 0 h 98018"/>
                <a:gd name="T8" fmla="*/ 0 w 316626"/>
                <a:gd name="T9" fmla="*/ 0 h 98018"/>
                <a:gd name="T10" fmla="*/ 0 60000 65536"/>
                <a:gd name="T11" fmla="*/ 0 60000 65536"/>
                <a:gd name="T12" fmla="*/ 0 60000 65536"/>
                <a:gd name="T13" fmla="*/ 0 60000 65536"/>
                <a:gd name="T14" fmla="*/ 0 60000 65536"/>
                <a:gd name="T15" fmla="*/ 0 w 316626"/>
                <a:gd name="T16" fmla="*/ 0 h 98018"/>
                <a:gd name="T17" fmla="*/ 316626 w 316626"/>
                <a:gd name="T18" fmla="*/ 98018 h 98018"/>
              </a:gdLst>
              <a:ahLst/>
              <a:cxnLst>
                <a:cxn ang="T10">
                  <a:pos x="T0" y="T1"/>
                </a:cxn>
                <a:cxn ang="T11">
                  <a:pos x="T2" y="T3"/>
                </a:cxn>
                <a:cxn ang="T12">
                  <a:pos x="T4" y="T5"/>
                </a:cxn>
                <a:cxn ang="T13">
                  <a:pos x="T6" y="T7"/>
                </a:cxn>
                <a:cxn ang="T14">
                  <a:pos x="T8" y="T9"/>
                </a:cxn>
              </a:cxnLst>
              <a:rect l="T15" t="T16" r="T17" b="T18"/>
              <a:pathLst>
                <a:path w="316626" h="98018">
                  <a:moveTo>
                    <a:pt x="0" y="0"/>
                  </a:moveTo>
                  <a:lnTo>
                    <a:pt x="316626" y="0"/>
                  </a:lnTo>
                  <a:lnTo>
                    <a:pt x="316626" y="98018"/>
                  </a:lnTo>
                  <a:lnTo>
                    <a:pt x="0" y="98018"/>
                  </a:lnTo>
                  <a:lnTo>
                    <a:pt x="0" y="0"/>
                  </a:lnTo>
                </a:path>
              </a:pathLst>
            </a:custGeom>
            <a:solidFill>
              <a:srgbClr val="FFFFCC"/>
            </a:solidFill>
            <a:ln w="10956">
              <a:solidFill>
                <a:srgbClr val="990033"/>
              </a:solidFill>
              <a:round/>
              <a:headEnd/>
              <a:tailEnd/>
            </a:ln>
          </p:spPr>
          <p:txBody>
            <a:bodyPr rot="0" vert="horz" wrap="square" lIns="91440" tIns="45720" rIns="91440" bIns="45720" anchor="t" anchorCtr="0" upright="1">
              <a:noAutofit/>
            </a:bodyPr>
            <a:lstStyle/>
            <a:p>
              <a:endParaRPr lang="en-IN"/>
            </a:p>
          </p:txBody>
        </p:sp>
        <p:sp>
          <p:nvSpPr>
            <p:cNvPr id="19" name="Rectangle 18">
              <a:extLst>
                <a:ext uri="{FF2B5EF4-FFF2-40B4-BE49-F238E27FC236}">
                  <a16:creationId xmlns:a16="http://schemas.microsoft.com/office/drawing/2014/main" id="{49A7516C-23CA-D9CA-394D-6C5FA191E655}"/>
                </a:ext>
              </a:extLst>
            </p:cNvPr>
            <p:cNvSpPr>
              <a:spLocks noChangeArrowheads="1"/>
            </p:cNvSpPr>
            <p:nvPr/>
          </p:nvSpPr>
          <p:spPr bwMode="auto">
            <a:xfrm>
              <a:off x="28397" y="659"/>
              <a:ext cx="8680"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Open and Load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0" name="Rectangle 19">
              <a:extLst>
                <a:ext uri="{FF2B5EF4-FFF2-40B4-BE49-F238E27FC236}">
                  <a16:creationId xmlns:a16="http://schemas.microsoft.com/office/drawing/2014/main" id="{355559D7-891E-A877-CC1B-C19264820719}"/>
                </a:ext>
              </a:extLst>
            </p:cNvPr>
            <p:cNvSpPr>
              <a:spLocks noChangeArrowheads="1"/>
            </p:cNvSpPr>
            <p:nvPr/>
          </p:nvSpPr>
          <p:spPr bwMode="auto">
            <a:xfrm>
              <a:off x="28397" y="2239"/>
              <a:ext cx="3164"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Model</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1" name="Shape 58095">
              <a:extLst>
                <a:ext uri="{FF2B5EF4-FFF2-40B4-BE49-F238E27FC236}">
                  <a16:creationId xmlns:a16="http://schemas.microsoft.com/office/drawing/2014/main" id="{0029BE74-EF16-09E9-38D3-CEBE327D6E30}"/>
                </a:ext>
              </a:extLst>
            </p:cNvPr>
            <p:cNvSpPr>
              <a:spLocks/>
            </p:cNvSpPr>
            <p:nvPr/>
          </p:nvSpPr>
          <p:spPr bwMode="auto">
            <a:xfrm>
              <a:off x="40582" y="16177"/>
              <a:ext cx="9088" cy="4961"/>
            </a:xfrm>
            <a:custGeom>
              <a:avLst/>
              <a:gdLst>
                <a:gd name="T0" fmla="*/ 0 w 908850"/>
                <a:gd name="T1" fmla="*/ 0 h 496122"/>
                <a:gd name="T2" fmla="*/ 1 w 908850"/>
                <a:gd name="T3" fmla="*/ 0 h 496122"/>
                <a:gd name="T4" fmla="*/ 1 w 908850"/>
                <a:gd name="T5" fmla="*/ 0 h 496122"/>
                <a:gd name="T6" fmla="*/ 0 w 908850"/>
                <a:gd name="T7" fmla="*/ 0 h 496122"/>
                <a:gd name="T8" fmla="*/ 0 w 908850"/>
                <a:gd name="T9" fmla="*/ 0 h 496122"/>
                <a:gd name="T10" fmla="*/ 0 60000 65536"/>
                <a:gd name="T11" fmla="*/ 0 60000 65536"/>
                <a:gd name="T12" fmla="*/ 0 60000 65536"/>
                <a:gd name="T13" fmla="*/ 0 60000 65536"/>
                <a:gd name="T14" fmla="*/ 0 60000 65536"/>
                <a:gd name="T15" fmla="*/ 0 w 908850"/>
                <a:gd name="T16" fmla="*/ 0 h 496122"/>
                <a:gd name="T17" fmla="*/ 908850 w 908850"/>
                <a:gd name="T18" fmla="*/ 496122 h 496122"/>
              </a:gdLst>
              <a:ahLst/>
              <a:cxnLst>
                <a:cxn ang="T10">
                  <a:pos x="T0" y="T1"/>
                </a:cxn>
                <a:cxn ang="T11">
                  <a:pos x="T2" y="T3"/>
                </a:cxn>
                <a:cxn ang="T12">
                  <a:pos x="T4" y="T5"/>
                </a:cxn>
                <a:cxn ang="T13">
                  <a:pos x="T6" y="T7"/>
                </a:cxn>
                <a:cxn ang="T14">
                  <a:pos x="T8" y="T9"/>
                </a:cxn>
              </a:cxnLst>
              <a:rect l="T15" t="T16" r="T17" b="T18"/>
              <a:pathLst>
                <a:path w="908850" h="496122">
                  <a:moveTo>
                    <a:pt x="0" y="0"/>
                  </a:moveTo>
                  <a:lnTo>
                    <a:pt x="908850" y="0"/>
                  </a:lnTo>
                  <a:lnTo>
                    <a:pt x="908850" y="496122"/>
                  </a:lnTo>
                  <a:lnTo>
                    <a:pt x="0" y="496122"/>
                  </a:lnTo>
                  <a:lnTo>
                    <a:pt x="0" y="0"/>
                  </a:lnTo>
                </a:path>
              </a:pathLst>
            </a:custGeom>
            <a:solidFill>
              <a:srgbClr val="FFFFCC"/>
            </a:solidFill>
            <a:ln w="10079">
              <a:solidFill>
                <a:srgbClr val="990033"/>
              </a:solidFill>
              <a:round/>
              <a:headEnd/>
              <a:tailEnd/>
            </a:ln>
          </p:spPr>
          <p:txBody>
            <a:bodyPr rot="0" vert="horz" wrap="square" lIns="91440" tIns="45720" rIns="91440" bIns="45720" anchor="t" anchorCtr="0" upright="1">
              <a:noAutofit/>
            </a:bodyPr>
            <a:lstStyle/>
            <a:p>
              <a:endParaRPr lang="en-IN"/>
            </a:p>
          </p:txBody>
        </p:sp>
        <p:sp>
          <p:nvSpPr>
            <p:cNvPr id="22" name="Shape 58096">
              <a:extLst>
                <a:ext uri="{FF2B5EF4-FFF2-40B4-BE49-F238E27FC236}">
                  <a16:creationId xmlns:a16="http://schemas.microsoft.com/office/drawing/2014/main" id="{D243018E-A82A-75B6-7259-9005E9C9F4FA}"/>
                </a:ext>
              </a:extLst>
            </p:cNvPr>
            <p:cNvSpPr>
              <a:spLocks/>
            </p:cNvSpPr>
            <p:nvPr/>
          </p:nvSpPr>
          <p:spPr bwMode="auto">
            <a:xfrm>
              <a:off x="39059" y="17176"/>
              <a:ext cx="2996" cy="964"/>
            </a:xfrm>
            <a:custGeom>
              <a:avLst/>
              <a:gdLst>
                <a:gd name="T0" fmla="*/ 0 w 299536"/>
                <a:gd name="T1" fmla="*/ 0 h 96433"/>
                <a:gd name="T2" fmla="*/ 0 w 299536"/>
                <a:gd name="T3" fmla="*/ 0 h 96433"/>
                <a:gd name="T4" fmla="*/ 0 w 299536"/>
                <a:gd name="T5" fmla="*/ 0 h 96433"/>
                <a:gd name="T6" fmla="*/ 0 w 299536"/>
                <a:gd name="T7" fmla="*/ 0 h 96433"/>
                <a:gd name="T8" fmla="*/ 0 w 299536"/>
                <a:gd name="T9" fmla="*/ 0 h 96433"/>
                <a:gd name="T10" fmla="*/ 0 60000 65536"/>
                <a:gd name="T11" fmla="*/ 0 60000 65536"/>
                <a:gd name="T12" fmla="*/ 0 60000 65536"/>
                <a:gd name="T13" fmla="*/ 0 60000 65536"/>
                <a:gd name="T14" fmla="*/ 0 60000 65536"/>
                <a:gd name="T15" fmla="*/ 0 w 299536"/>
                <a:gd name="T16" fmla="*/ 0 h 96433"/>
                <a:gd name="T17" fmla="*/ 299536 w 299536"/>
                <a:gd name="T18" fmla="*/ 96433 h 96433"/>
              </a:gdLst>
              <a:ahLst/>
              <a:cxnLst>
                <a:cxn ang="T10">
                  <a:pos x="T0" y="T1"/>
                </a:cxn>
                <a:cxn ang="T11">
                  <a:pos x="T2" y="T3"/>
                </a:cxn>
                <a:cxn ang="T12">
                  <a:pos x="T4" y="T5"/>
                </a:cxn>
                <a:cxn ang="T13">
                  <a:pos x="T6" y="T7"/>
                </a:cxn>
                <a:cxn ang="T14">
                  <a:pos x="T8" y="T9"/>
                </a:cxn>
              </a:cxnLst>
              <a:rect l="T15" t="T16" r="T17" b="T18"/>
              <a:pathLst>
                <a:path w="299536" h="96433">
                  <a:moveTo>
                    <a:pt x="0" y="0"/>
                  </a:moveTo>
                  <a:lnTo>
                    <a:pt x="299536" y="0"/>
                  </a:lnTo>
                  <a:lnTo>
                    <a:pt x="299536" y="96433"/>
                  </a:lnTo>
                  <a:lnTo>
                    <a:pt x="0" y="96433"/>
                  </a:lnTo>
                  <a:lnTo>
                    <a:pt x="0" y="0"/>
                  </a:lnTo>
                </a:path>
              </a:pathLst>
            </a:custGeom>
            <a:solidFill>
              <a:srgbClr val="FFFFCC"/>
            </a:solidFill>
            <a:ln w="10079">
              <a:solidFill>
                <a:srgbClr val="990033"/>
              </a:solidFill>
              <a:round/>
              <a:headEnd/>
              <a:tailEnd/>
            </a:ln>
          </p:spPr>
          <p:txBody>
            <a:bodyPr rot="0" vert="horz" wrap="square" lIns="91440" tIns="45720" rIns="91440" bIns="45720" anchor="t" anchorCtr="0" upright="1">
              <a:noAutofit/>
            </a:bodyPr>
            <a:lstStyle/>
            <a:p>
              <a:endParaRPr lang="en-IN"/>
            </a:p>
          </p:txBody>
        </p:sp>
        <p:sp>
          <p:nvSpPr>
            <p:cNvPr id="23" name="Shape 58097">
              <a:extLst>
                <a:ext uri="{FF2B5EF4-FFF2-40B4-BE49-F238E27FC236}">
                  <a16:creationId xmlns:a16="http://schemas.microsoft.com/office/drawing/2014/main" id="{D92F4554-4999-BF22-F321-9009C8B6FE50}"/>
                </a:ext>
              </a:extLst>
            </p:cNvPr>
            <p:cNvSpPr>
              <a:spLocks/>
            </p:cNvSpPr>
            <p:nvPr/>
          </p:nvSpPr>
          <p:spPr bwMode="auto">
            <a:xfrm>
              <a:off x="39059" y="19175"/>
              <a:ext cx="2996" cy="964"/>
            </a:xfrm>
            <a:custGeom>
              <a:avLst/>
              <a:gdLst>
                <a:gd name="T0" fmla="*/ 0 w 299536"/>
                <a:gd name="T1" fmla="*/ 0 h 96433"/>
                <a:gd name="T2" fmla="*/ 0 w 299536"/>
                <a:gd name="T3" fmla="*/ 0 h 96433"/>
                <a:gd name="T4" fmla="*/ 0 w 299536"/>
                <a:gd name="T5" fmla="*/ 0 h 96433"/>
                <a:gd name="T6" fmla="*/ 0 w 299536"/>
                <a:gd name="T7" fmla="*/ 0 h 96433"/>
                <a:gd name="T8" fmla="*/ 0 w 299536"/>
                <a:gd name="T9" fmla="*/ 0 h 96433"/>
                <a:gd name="T10" fmla="*/ 0 60000 65536"/>
                <a:gd name="T11" fmla="*/ 0 60000 65536"/>
                <a:gd name="T12" fmla="*/ 0 60000 65536"/>
                <a:gd name="T13" fmla="*/ 0 60000 65536"/>
                <a:gd name="T14" fmla="*/ 0 60000 65536"/>
                <a:gd name="T15" fmla="*/ 0 w 299536"/>
                <a:gd name="T16" fmla="*/ 0 h 96433"/>
                <a:gd name="T17" fmla="*/ 299536 w 299536"/>
                <a:gd name="T18" fmla="*/ 96433 h 96433"/>
              </a:gdLst>
              <a:ahLst/>
              <a:cxnLst>
                <a:cxn ang="T10">
                  <a:pos x="T0" y="T1"/>
                </a:cxn>
                <a:cxn ang="T11">
                  <a:pos x="T2" y="T3"/>
                </a:cxn>
                <a:cxn ang="T12">
                  <a:pos x="T4" y="T5"/>
                </a:cxn>
                <a:cxn ang="T13">
                  <a:pos x="T6" y="T7"/>
                </a:cxn>
                <a:cxn ang="T14">
                  <a:pos x="T8" y="T9"/>
                </a:cxn>
              </a:cxnLst>
              <a:rect l="T15" t="T16" r="T17" b="T18"/>
              <a:pathLst>
                <a:path w="299536" h="96433">
                  <a:moveTo>
                    <a:pt x="0" y="0"/>
                  </a:moveTo>
                  <a:lnTo>
                    <a:pt x="299536" y="0"/>
                  </a:lnTo>
                  <a:lnTo>
                    <a:pt x="299536" y="96433"/>
                  </a:lnTo>
                  <a:lnTo>
                    <a:pt x="0" y="96433"/>
                  </a:lnTo>
                  <a:lnTo>
                    <a:pt x="0" y="0"/>
                  </a:lnTo>
                </a:path>
              </a:pathLst>
            </a:custGeom>
            <a:solidFill>
              <a:srgbClr val="FFFFCC"/>
            </a:solidFill>
            <a:ln w="10079">
              <a:solidFill>
                <a:srgbClr val="990033"/>
              </a:solidFill>
              <a:round/>
              <a:headEnd/>
              <a:tailEnd/>
            </a:ln>
          </p:spPr>
          <p:txBody>
            <a:bodyPr rot="0" vert="horz" wrap="square" lIns="91440" tIns="45720" rIns="91440" bIns="45720" anchor="t" anchorCtr="0" upright="1">
              <a:noAutofit/>
            </a:bodyPr>
            <a:lstStyle/>
            <a:p>
              <a:endParaRPr lang="en-IN"/>
            </a:p>
          </p:txBody>
        </p:sp>
        <p:sp>
          <p:nvSpPr>
            <p:cNvPr id="24" name="Rectangle 23">
              <a:extLst>
                <a:ext uri="{FF2B5EF4-FFF2-40B4-BE49-F238E27FC236}">
                  <a16:creationId xmlns:a16="http://schemas.microsoft.com/office/drawing/2014/main" id="{B8F4C201-FD18-7C57-41C6-6B03EF2F146B}"/>
                </a:ext>
              </a:extLst>
            </p:cNvPr>
            <p:cNvSpPr>
              <a:spLocks noChangeArrowheads="1"/>
            </p:cNvSpPr>
            <p:nvPr/>
          </p:nvSpPr>
          <p:spPr bwMode="auto">
            <a:xfrm>
              <a:off x="42757" y="16336"/>
              <a:ext cx="7554" cy="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Preprocessing</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5" name="Shape 58098">
              <a:extLst>
                <a:ext uri="{FF2B5EF4-FFF2-40B4-BE49-F238E27FC236}">
                  <a16:creationId xmlns:a16="http://schemas.microsoft.com/office/drawing/2014/main" id="{C7945BCE-5E67-CAEF-404E-6A0C8533AB7E}"/>
                </a:ext>
              </a:extLst>
            </p:cNvPr>
            <p:cNvSpPr>
              <a:spLocks/>
            </p:cNvSpPr>
            <p:nvPr/>
          </p:nvSpPr>
          <p:spPr bwMode="auto">
            <a:xfrm>
              <a:off x="20678" y="15673"/>
              <a:ext cx="7568" cy="4958"/>
            </a:xfrm>
            <a:custGeom>
              <a:avLst/>
              <a:gdLst>
                <a:gd name="T0" fmla="*/ 0 w 756831"/>
                <a:gd name="T1" fmla="*/ 0 h 495808"/>
                <a:gd name="T2" fmla="*/ 1 w 756831"/>
                <a:gd name="T3" fmla="*/ 0 h 495808"/>
                <a:gd name="T4" fmla="*/ 1 w 756831"/>
                <a:gd name="T5" fmla="*/ 0 h 495808"/>
                <a:gd name="T6" fmla="*/ 0 w 756831"/>
                <a:gd name="T7" fmla="*/ 0 h 495808"/>
                <a:gd name="T8" fmla="*/ 0 w 756831"/>
                <a:gd name="T9" fmla="*/ 0 h 495808"/>
                <a:gd name="T10" fmla="*/ 0 60000 65536"/>
                <a:gd name="T11" fmla="*/ 0 60000 65536"/>
                <a:gd name="T12" fmla="*/ 0 60000 65536"/>
                <a:gd name="T13" fmla="*/ 0 60000 65536"/>
                <a:gd name="T14" fmla="*/ 0 60000 65536"/>
                <a:gd name="T15" fmla="*/ 0 w 756831"/>
                <a:gd name="T16" fmla="*/ 0 h 495808"/>
                <a:gd name="T17" fmla="*/ 756831 w 756831"/>
                <a:gd name="T18" fmla="*/ 495808 h 495808"/>
              </a:gdLst>
              <a:ahLst/>
              <a:cxnLst>
                <a:cxn ang="T10">
                  <a:pos x="T0" y="T1"/>
                </a:cxn>
                <a:cxn ang="T11">
                  <a:pos x="T2" y="T3"/>
                </a:cxn>
                <a:cxn ang="T12">
                  <a:pos x="T4" y="T5"/>
                </a:cxn>
                <a:cxn ang="T13">
                  <a:pos x="T6" y="T7"/>
                </a:cxn>
                <a:cxn ang="T14">
                  <a:pos x="T8" y="T9"/>
                </a:cxn>
              </a:cxnLst>
              <a:rect l="T15" t="T16" r="T17" b="T18"/>
              <a:pathLst>
                <a:path w="756831" h="495808">
                  <a:moveTo>
                    <a:pt x="0" y="0"/>
                  </a:moveTo>
                  <a:lnTo>
                    <a:pt x="756831" y="0"/>
                  </a:lnTo>
                  <a:lnTo>
                    <a:pt x="756831" y="495808"/>
                  </a:lnTo>
                  <a:lnTo>
                    <a:pt x="0" y="495808"/>
                  </a:lnTo>
                  <a:lnTo>
                    <a:pt x="0" y="0"/>
                  </a:lnTo>
                </a:path>
              </a:pathLst>
            </a:custGeom>
            <a:solidFill>
              <a:srgbClr val="FFFFCC"/>
            </a:solidFill>
            <a:ln w="8765">
              <a:solidFill>
                <a:srgbClr val="990033"/>
              </a:solidFill>
              <a:round/>
              <a:headEnd/>
              <a:tailEnd/>
            </a:ln>
          </p:spPr>
          <p:txBody>
            <a:bodyPr rot="0" vert="horz" wrap="square" lIns="91440" tIns="45720" rIns="91440" bIns="45720" anchor="t" anchorCtr="0" upright="1">
              <a:noAutofit/>
            </a:bodyPr>
            <a:lstStyle/>
            <a:p>
              <a:endParaRPr lang="en-IN"/>
            </a:p>
          </p:txBody>
        </p:sp>
        <p:sp>
          <p:nvSpPr>
            <p:cNvPr id="26" name="Shape 58099">
              <a:extLst>
                <a:ext uri="{FF2B5EF4-FFF2-40B4-BE49-F238E27FC236}">
                  <a16:creationId xmlns:a16="http://schemas.microsoft.com/office/drawing/2014/main" id="{AE936927-FA97-59BF-F1F3-366E816ECD34}"/>
                </a:ext>
              </a:extLst>
            </p:cNvPr>
            <p:cNvSpPr>
              <a:spLocks/>
            </p:cNvSpPr>
            <p:nvPr/>
          </p:nvSpPr>
          <p:spPr bwMode="auto">
            <a:xfrm>
              <a:off x="19409" y="16672"/>
              <a:ext cx="2496" cy="964"/>
            </a:xfrm>
            <a:custGeom>
              <a:avLst/>
              <a:gdLst>
                <a:gd name="T0" fmla="*/ 0 w 249569"/>
                <a:gd name="T1" fmla="*/ 0 h 96433"/>
                <a:gd name="T2" fmla="*/ 0 w 249569"/>
                <a:gd name="T3" fmla="*/ 0 h 96433"/>
                <a:gd name="T4" fmla="*/ 0 w 249569"/>
                <a:gd name="T5" fmla="*/ 0 h 96433"/>
                <a:gd name="T6" fmla="*/ 0 w 249569"/>
                <a:gd name="T7" fmla="*/ 0 h 96433"/>
                <a:gd name="T8" fmla="*/ 0 w 249569"/>
                <a:gd name="T9" fmla="*/ 0 h 96433"/>
                <a:gd name="T10" fmla="*/ 0 60000 65536"/>
                <a:gd name="T11" fmla="*/ 0 60000 65536"/>
                <a:gd name="T12" fmla="*/ 0 60000 65536"/>
                <a:gd name="T13" fmla="*/ 0 60000 65536"/>
                <a:gd name="T14" fmla="*/ 0 60000 65536"/>
                <a:gd name="T15" fmla="*/ 0 w 249569"/>
                <a:gd name="T16" fmla="*/ 0 h 96433"/>
                <a:gd name="T17" fmla="*/ 249569 w 249569"/>
                <a:gd name="T18" fmla="*/ 96433 h 96433"/>
              </a:gdLst>
              <a:ahLst/>
              <a:cxnLst>
                <a:cxn ang="T10">
                  <a:pos x="T0" y="T1"/>
                </a:cxn>
                <a:cxn ang="T11">
                  <a:pos x="T2" y="T3"/>
                </a:cxn>
                <a:cxn ang="T12">
                  <a:pos x="T4" y="T5"/>
                </a:cxn>
                <a:cxn ang="T13">
                  <a:pos x="T6" y="T7"/>
                </a:cxn>
                <a:cxn ang="T14">
                  <a:pos x="T8" y="T9"/>
                </a:cxn>
              </a:cxnLst>
              <a:rect l="T15" t="T16" r="T17" b="T18"/>
              <a:pathLst>
                <a:path w="249569" h="96433">
                  <a:moveTo>
                    <a:pt x="0" y="0"/>
                  </a:moveTo>
                  <a:lnTo>
                    <a:pt x="249569" y="0"/>
                  </a:lnTo>
                  <a:lnTo>
                    <a:pt x="249569" y="96433"/>
                  </a:lnTo>
                  <a:lnTo>
                    <a:pt x="0" y="96433"/>
                  </a:lnTo>
                  <a:lnTo>
                    <a:pt x="0" y="0"/>
                  </a:lnTo>
                </a:path>
              </a:pathLst>
            </a:custGeom>
            <a:solidFill>
              <a:srgbClr val="FFFFCC"/>
            </a:solidFill>
            <a:ln w="8765">
              <a:solidFill>
                <a:srgbClr val="990033"/>
              </a:solidFill>
              <a:round/>
              <a:headEnd/>
              <a:tailEnd/>
            </a:ln>
          </p:spPr>
          <p:txBody>
            <a:bodyPr rot="0" vert="horz" wrap="square" lIns="91440" tIns="45720" rIns="91440" bIns="45720" anchor="t" anchorCtr="0" upright="1">
              <a:noAutofit/>
            </a:bodyPr>
            <a:lstStyle/>
            <a:p>
              <a:endParaRPr lang="en-IN"/>
            </a:p>
          </p:txBody>
        </p:sp>
        <p:sp>
          <p:nvSpPr>
            <p:cNvPr id="27" name="Shape 58100">
              <a:extLst>
                <a:ext uri="{FF2B5EF4-FFF2-40B4-BE49-F238E27FC236}">
                  <a16:creationId xmlns:a16="http://schemas.microsoft.com/office/drawing/2014/main" id="{B29E1E5E-0C16-3267-92F4-5769A078AAF7}"/>
                </a:ext>
              </a:extLst>
            </p:cNvPr>
            <p:cNvSpPr>
              <a:spLocks/>
            </p:cNvSpPr>
            <p:nvPr/>
          </p:nvSpPr>
          <p:spPr bwMode="auto">
            <a:xfrm>
              <a:off x="19409" y="18667"/>
              <a:ext cx="2496" cy="968"/>
            </a:xfrm>
            <a:custGeom>
              <a:avLst/>
              <a:gdLst>
                <a:gd name="T0" fmla="*/ 0 w 249569"/>
                <a:gd name="T1" fmla="*/ 0 h 96750"/>
                <a:gd name="T2" fmla="*/ 0 w 249569"/>
                <a:gd name="T3" fmla="*/ 0 h 96750"/>
                <a:gd name="T4" fmla="*/ 0 w 249569"/>
                <a:gd name="T5" fmla="*/ 0 h 96750"/>
                <a:gd name="T6" fmla="*/ 0 w 249569"/>
                <a:gd name="T7" fmla="*/ 0 h 96750"/>
                <a:gd name="T8" fmla="*/ 0 w 249569"/>
                <a:gd name="T9" fmla="*/ 0 h 96750"/>
                <a:gd name="T10" fmla="*/ 0 60000 65536"/>
                <a:gd name="T11" fmla="*/ 0 60000 65536"/>
                <a:gd name="T12" fmla="*/ 0 60000 65536"/>
                <a:gd name="T13" fmla="*/ 0 60000 65536"/>
                <a:gd name="T14" fmla="*/ 0 60000 65536"/>
                <a:gd name="T15" fmla="*/ 0 w 249569"/>
                <a:gd name="T16" fmla="*/ 0 h 96750"/>
                <a:gd name="T17" fmla="*/ 249569 w 249569"/>
                <a:gd name="T18" fmla="*/ 96750 h 96750"/>
              </a:gdLst>
              <a:ahLst/>
              <a:cxnLst>
                <a:cxn ang="T10">
                  <a:pos x="T0" y="T1"/>
                </a:cxn>
                <a:cxn ang="T11">
                  <a:pos x="T2" y="T3"/>
                </a:cxn>
                <a:cxn ang="T12">
                  <a:pos x="T4" y="T5"/>
                </a:cxn>
                <a:cxn ang="T13">
                  <a:pos x="T6" y="T7"/>
                </a:cxn>
                <a:cxn ang="T14">
                  <a:pos x="T8" y="T9"/>
                </a:cxn>
              </a:cxnLst>
              <a:rect l="T15" t="T16" r="T17" b="T18"/>
              <a:pathLst>
                <a:path w="249569" h="96750">
                  <a:moveTo>
                    <a:pt x="0" y="0"/>
                  </a:moveTo>
                  <a:lnTo>
                    <a:pt x="249569" y="0"/>
                  </a:lnTo>
                  <a:lnTo>
                    <a:pt x="249569" y="96750"/>
                  </a:lnTo>
                  <a:lnTo>
                    <a:pt x="0" y="96750"/>
                  </a:lnTo>
                  <a:lnTo>
                    <a:pt x="0" y="0"/>
                  </a:lnTo>
                </a:path>
              </a:pathLst>
            </a:custGeom>
            <a:solidFill>
              <a:srgbClr val="FFFFCC"/>
            </a:solidFill>
            <a:ln w="8765">
              <a:solidFill>
                <a:srgbClr val="990033"/>
              </a:solidFill>
              <a:round/>
              <a:headEnd/>
              <a:tailEnd/>
            </a:ln>
          </p:spPr>
          <p:txBody>
            <a:bodyPr rot="0" vert="horz" wrap="square" lIns="91440" tIns="45720" rIns="91440" bIns="45720" anchor="t" anchorCtr="0" upright="1">
              <a:noAutofit/>
            </a:bodyPr>
            <a:lstStyle/>
            <a:p>
              <a:endParaRPr lang="en-IN"/>
            </a:p>
          </p:txBody>
        </p:sp>
        <p:sp>
          <p:nvSpPr>
            <p:cNvPr id="28" name="Rectangle 27">
              <a:extLst>
                <a:ext uri="{FF2B5EF4-FFF2-40B4-BE49-F238E27FC236}">
                  <a16:creationId xmlns:a16="http://schemas.microsoft.com/office/drawing/2014/main" id="{DE0CE814-995B-B12C-DE00-40E69EFA96A6}"/>
                </a:ext>
              </a:extLst>
            </p:cNvPr>
            <p:cNvSpPr>
              <a:spLocks noChangeArrowheads="1"/>
            </p:cNvSpPr>
            <p:nvPr/>
          </p:nvSpPr>
          <p:spPr bwMode="auto">
            <a:xfrm>
              <a:off x="22498" y="15828"/>
              <a:ext cx="5832"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Predictions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9" name="Shape 4212">
              <a:extLst>
                <a:ext uri="{FF2B5EF4-FFF2-40B4-BE49-F238E27FC236}">
                  <a16:creationId xmlns:a16="http://schemas.microsoft.com/office/drawing/2014/main" id="{C0499251-D34D-2CDB-0323-8E1725326D69}"/>
                </a:ext>
              </a:extLst>
            </p:cNvPr>
            <p:cNvSpPr>
              <a:spLocks/>
            </p:cNvSpPr>
            <p:nvPr/>
          </p:nvSpPr>
          <p:spPr bwMode="auto">
            <a:xfrm>
              <a:off x="7987" y="2619"/>
              <a:ext cx="3676" cy="127"/>
            </a:xfrm>
            <a:custGeom>
              <a:avLst/>
              <a:gdLst>
                <a:gd name="T0" fmla="*/ 0 w 367616"/>
                <a:gd name="T1" fmla="*/ 0 h 12707"/>
                <a:gd name="T2" fmla="*/ 0 w 367616"/>
                <a:gd name="T3" fmla="*/ 0 h 12707"/>
                <a:gd name="T4" fmla="*/ 0 60000 65536"/>
                <a:gd name="T5" fmla="*/ 0 60000 65536"/>
                <a:gd name="T6" fmla="*/ 0 w 367616"/>
                <a:gd name="T7" fmla="*/ 0 h 12707"/>
                <a:gd name="T8" fmla="*/ 367616 w 367616"/>
                <a:gd name="T9" fmla="*/ 12707 h 12707"/>
              </a:gdLst>
              <a:ahLst/>
              <a:cxnLst>
                <a:cxn ang="T4">
                  <a:pos x="T0" y="T1"/>
                </a:cxn>
                <a:cxn ang="T5">
                  <a:pos x="T2" y="T3"/>
                </a:cxn>
              </a:cxnLst>
              <a:rect l="T6" t="T7" r="T8" b="T9"/>
              <a:pathLst>
                <a:path w="367616" h="12707">
                  <a:moveTo>
                    <a:pt x="0" y="12707"/>
                  </a:moveTo>
                  <a:lnTo>
                    <a:pt x="367616" y="0"/>
                  </a:lnTo>
                </a:path>
              </a:pathLst>
            </a:custGeom>
            <a:noFill/>
            <a:ln w="1268">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0" name="Shape 4213">
              <a:extLst>
                <a:ext uri="{FF2B5EF4-FFF2-40B4-BE49-F238E27FC236}">
                  <a16:creationId xmlns:a16="http://schemas.microsoft.com/office/drawing/2014/main" id="{914E664C-3040-E322-3B15-AF4F0CBEB3AB}"/>
                </a:ext>
              </a:extLst>
            </p:cNvPr>
            <p:cNvSpPr>
              <a:spLocks/>
            </p:cNvSpPr>
            <p:nvPr/>
          </p:nvSpPr>
          <p:spPr bwMode="auto">
            <a:xfrm>
              <a:off x="10878" y="2619"/>
              <a:ext cx="785" cy="509"/>
            </a:xfrm>
            <a:custGeom>
              <a:avLst/>
              <a:gdLst>
                <a:gd name="T0" fmla="*/ 0 w 78432"/>
                <a:gd name="T1" fmla="*/ 0 h 50828"/>
                <a:gd name="T2" fmla="*/ 0 w 78432"/>
                <a:gd name="T3" fmla="*/ 0 h 50828"/>
                <a:gd name="T4" fmla="*/ 0 60000 65536"/>
                <a:gd name="T5" fmla="*/ 0 60000 65536"/>
                <a:gd name="T6" fmla="*/ 0 w 78432"/>
                <a:gd name="T7" fmla="*/ 0 h 50828"/>
                <a:gd name="T8" fmla="*/ 78432 w 78432"/>
                <a:gd name="T9" fmla="*/ 50828 h 50828"/>
              </a:gdLst>
              <a:ahLst/>
              <a:cxnLst>
                <a:cxn ang="T4">
                  <a:pos x="T0" y="T1"/>
                </a:cxn>
                <a:cxn ang="T5">
                  <a:pos x="T2" y="T3"/>
                </a:cxn>
              </a:cxnLst>
              <a:rect l="T6" t="T7" r="T8" b="T9"/>
              <a:pathLst>
                <a:path w="78432" h="50828">
                  <a:moveTo>
                    <a:pt x="78432" y="0"/>
                  </a:moveTo>
                  <a:lnTo>
                    <a:pt x="0" y="50828"/>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1" name="Shape 4214">
              <a:extLst>
                <a:ext uri="{FF2B5EF4-FFF2-40B4-BE49-F238E27FC236}">
                  <a16:creationId xmlns:a16="http://schemas.microsoft.com/office/drawing/2014/main" id="{5163EB8B-0473-D938-AFEF-A5EA5EDB678F}"/>
                </a:ext>
              </a:extLst>
            </p:cNvPr>
            <p:cNvSpPr>
              <a:spLocks/>
            </p:cNvSpPr>
            <p:nvPr/>
          </p:nvSpPr>
          <p:spPr bwMode="auto">
            <a:xfrm>
              <a:off x="10878" y="2178"/>
              <a:ext cx="785" cy="441"/>
            </a:xfrm>
            <a:custGeom>
              <a:avLst/>
              <a:gdLst>
                <a:gd name="T0" fmla="*/ 0 w 78432"/>
                <a:gd name="T1" fmla="*/ 0 h 44147"/>
                <a:gd name="T2" fmla="*/ 0 w 78432"/>
                <a:gd name="T3" fmla="*/ 0 h 44147"/>
                <a:gd name="T4" fmla="*/ 0 60000 65536"/>
                <a:gd name="T5" fmla="*/ 0 60000 65536"/>
                <a:gd name="T6" fmla="*/ 0 w 78432"/>
                <a:gd name="T7" fmla="*/ 0 h 44147"/>
                <a:gd name="T8" fmla="*/ 78432 w 78432"/>
                <a:gd name="T9" fmla="*/ 44147 h 44147"/>
              </a:gdLst>
              <a:ahLst/>
              <a:cxnLst>
                <a:cxn ang="T4">
                  <a:pos x="T0" y="T1"/>
                </a:cxn>
                <a:cxn ang="T5">
                  <a:pos x="T2" y="T3"/>
                </a:cxn>
              </a:cxnLst>
              <a:rect l="T6" t="T7" r="T8" b="T9"/>
              <a:pathLst>
                <a:path w="78432" h="44147">
                  <a:moveTo>
                    <a:pt x="78432" y="44147"/>
                  </a:moveTo>
                  <a:lnTo>
                    <a:pt x="0" y="0"/>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2" name="Shape 4215">
              <a:extLst>
                <a:ext uri="{FF2B5EF4-FFF2-40B4-BE49-F238E27FC236}">
                  <a16:creationId xmlns:a16="http://schemas.microsoft.com/office/drawing/2014/main" id="{124E9F28-7157-D66F-8B12-17A05B70D2F9}"/>
                </a:ext>
              </a:extLst>
            </p:cNvPr>
            <p:cNvSpPr>
              <a:spLocks/>
            </p:cNvSpPr>
            <p:nvPr/>
          </p:nvSpPr>
          <p:spPr bwMode="auto">
            <a:xfrm>
              <a:off x="20605" y="2619"/>
              <a:ext cx="3764" cy="127"/>
            </a:xfrm>
            <a:custGeom>
              <a:avLst/>
              <a:gdLst>
                <a:gd name="T0" fmla="*/ 0 w 376400"/>
                <a:gd name="T1" fmla="*/ 0 h 12707"/>
                <a:gd name="T2" fmla="*/ 0 w 376400"/>
                <a:gd name="T3" fmla="*/ 0 h 12707"/>
                <a:gd name="T4" fmla="*/ 0 60000 65536"/>
                <a:gd name="T5" fmla="*/ 0 60000 65536"/>
                <a:gd name="T6" fmla="*/ 0 w 376400"/>
                <a:gd name="T7" fmla="*/ 0 h 12707"/>
                <a:gd name="T8" fmla="*/ 376400 w 376400"/>
                <a:gd name="T9" fmla="*/ 12707 h 12707"/>
              </a:gdLst>
              <a:ahLst/>
              <a:cxnLst>
                <a:cxn ang="T4">
                  <a:pos x="T0" y="T1"/>
                </a:cxn>
                <a:cxn ang="T5">
                  <a:pos x="T2" y="T3"/>
                </a:cxn>
              </a:cxnLst>
              <a:rect l="T6" t="T7" r="T8" b="T9"/>
              <a:pathLst>
                <a:path w="376400" h="12707">
                  <a:moveTo>
                    <a:pt x="0" y="0"/>
                  </a:moveTo>
                  <a:lnTo>
                    <a:pt x="376400" y="12707"/>
                  </a:lnTo>
                </a:path>
              </a:pathLst>
            </a:custGeom>
            <a:noFill/>
            <a:ln w="1268">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3" name="Shape 4216">
              <a:extLst>
                <a:ext uri="{FF2B5EF4-FFF2-40B4-BE49-F238E27FC236}">
                  <a16:creationId xmlns:a16="http://schemas.microsoft.com/office/drawing/2014/main" id="{E8AAF9D5-B6A6-3D5A-9F56-684001C0C33E}"/>
                </a:ext>
              </a:extLst>
            </p:cNvPr>
            <p:cNvSpPr>
              <a:spLocks/>
            </p:cNvSpPr>
            <p:nvPr/>
          </p:nvSpPr>
          <p:spPr bwMode="auto">
            <a:xfrm>
              <a:off x="23588" y="2242"/>
              <a:ext cx="781" cy="504"/>
            </a:xfrm>
            <a:custGeom>
              <a:avLst/>
              <a:gdLst>
                <a:gd name="T0" fmla="*/ 0 w 78160"/>
                <a:gd name="T1" fmla="*/ 0 h 50435"/>
                <a:gd name="T2" fmla="*/ 0 w 78160"/>
                <a:gd name="T3" fmla="*/ 0 h 50435"/>
                <a:gd name="T4" fmla="*/ 0 60000 65536"/>
                <a:gd name="T5" fmla="*/ 0 60000 65536"/>
                <a:gd name="T6" fmla="*/ 0 w 78160"/>
                <a:gd name="T7" fmla="*/ 0 h 50435"/>
                <a:gd name="T8" fmla="*/ 78160 w 78160"/>
                <a:gd name="T9" fmla="*/ 50435 h 50435"/>
              </a:gdLst>
              <a:ahLst/>
              <a:cxnLst>
                <a:cxn ang="T4">
                  <a:pos x="T0" y="T1"/>
                </a:cxn>
                <a:cxn ang="T5">
                  <a:pos x="T2" y="T3"/>
                </a:cxn>
              </a:cxnLst>
              <a:rect l="T6" t="T7" r="T8" b="T9"/>
              <a:pathLst>
                <a:path w="78160" h="50435">
                  <a:moveTo>
                    <a:pt x="78160" y="50435"/>
                  </a:moveTo>
                  <a:lnTo>
                    <a:pt x="0" y="0"/>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4" name="Shape 4217">
              <a:extLst>
                <a:ext uri="{FF2B5EF4-FFF2-40B4-BE49-F238E27FC236}">
                  <a16:creationId xmlns:a16="http://schemas.microsoft.com/office/drawing/2014/main" id="{209BF68F-5D42-99AB-C072-F13C06A3699E}"/>
                </a:ext>
              </a:extLst>
            </p:cNvPr>
            <p:cNvSpPr>
              <a:spLocks/>
            </p:cNvSpPr>
            <p:nvPr/>
          </p:nvSpPr>
          <p:spPr bwMode="auto">
            <a:xfrm>
              <a:off x="23588" y="2746"/>
              <a:ext cx="781" cy="444"/>
            </a:xfrm>
            <a:custGeom>
              <a:avLst/>
              <a:gdLst>
                <a:gd name="T0" fmla="*/ 0 w 78160"/>
                <a:gd name="T1" fmla="*/ 0 h 44409"/>
                <a:gd name="T2" fmla="*/ 0 w 78160"/>
                <a:gd name="T3" fmla="*/ 0 h 44409"/>
                <a:gd name="T4" fmla="*/ 0 60000 65536"/>
                <a:gd name="T5" fmla="*/ 0 60000 65536"/>
                <a:gd name="T6" fmla="*/ 0 w 78160"/>
                <a:gd name="T7" fmla="*/ 0 h 44409"/>
                <a:gd name="T8" fmla="*/ 78160 w 78160"/>
                <a:gd name="T9" fmla="*/ 44409 h 44409"/>
              </a:gdLst>
              <a:ahLst/>
              <a:cxnLst>
                <a:cxn ang="T4">
                  <a:pos x="T0" y="T1"/>
                </a:cxn>
                <a:cxn ang="T5">
                  <a:pos x="T2" y="T3"/>
                </a:cxn>
              </a:cxnLst>
              <a:rect l="T6" t="T7" r="T8" b="T9"/>
              <a:pathLst>
                <a:path w="78160" h="44409">
                  <a:moveTo>
                    <a:pt x="78160" y="0"/>
                  </a:moveTo>
                  <a:lnTo>
                    <a:pt x="0" y="44409"/>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5" name="Shape 4218">
              <a:extLst>
                <a:ext uri="{FF2B5EF4-FFF2-40B4-BE49-F238E27FC236}">
                  <a16:creationId xmlns:a16="http://schemas.microsoft.com/office/drawing/2014/main" id="{B55293AC-CD6D-0ECD-A7D7-45991FCB7CF2}"/>
                </a:ext>
              </a:extLst>
            </p:cNvPr>
            <p:cNvSpPr>
              <a:spLocks/>
            </p:cNvSpPr>
            <p:nvPr/>
          </p:nvSpPr>
          <p:spPr bwMode="auto">
            <a:xfrm>
              <a:off x="14382" y="18169"/>
              <a:ext cx="4983" cy="0"/>
            </a:xfrm>
            <a:custGeom>
              <a:avLst/>
              <a:gdLst>
                <a:gd name="T0" fmla="*/ 1 w 498214"/>
                <a:gd name="T1" fmla="*/ 0 w 498214"/>
                <a:gd name="T2" fmla="*/ 0 60000 65536"/>
                <a:gd name="T3" fmla="*/ 0 60000 65536"/>
                <a:gd name="T4" fmla="*/ 0 w 498214"/>
                <a:gd name="T5" fmla="*/ 498214 w 498214"/>
              </a:gdLst>
              <a:ahLst/>
              <a:cxnLst>
                <a:cxn ang="T2">
                  <a:pos x="T0" y="0"/>
                </a:cxn>
                <a:cxn ang="T3">
                  <a:pos x="T1" y="0"/>
                </a:cxn>
              </a:cxnLst>
              <a:rect l="T4" t="0" r="T5" b="0"/>
              <a:pathLst>
                <a:path w="498214">
                  <a:moveTo>
                    <a:pt x="498214" y="0"/>
                  </a:moveTo>
                  <a:lnTo>
                    <a:pt x="0" y="0"/>
                  </a:lnTo>
                </a:path>
              </a:pathLst>
            </a:custGeom>
            <a:noFill/>
            <a:ln w="1268">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6" name="Shape 4219">
              <a:extLst>
                <a:ext uri="{FF2B5EF4-FFF2-40B4-BE49-F238E27FC236}">
                  <a16:creationId xmlns:a16="http://schemas.microsoft.com/office/drawing/2014/main" id="{6B7A36DA-3362-60EC-2603-CD0C3EF65F75}"/>
                </a:ext>
              </a:extLst>
            </p:cNvPr>
            <p:cNvSpPr>
              <a:spLocks/>
            </p:cNvSpPr>
            <p:nvPr/>
          </p:nvSpPr>
          <p:spPr bwMode="auto">
            <a:xfrm>
              <a:off x="14382" y="18169"/>
              <a:ext cx="785" cy="473"/>
            </a:xfrm>
            <a:custGeom>
              <a:avLst/>
              <a:gdLst>
                <a:gd name="T0" fmla="*/ 0 w 78432"/>
                <a:gd name="T1" fmla="*/ 0 h 47265"/>
                <a:gd name="T2" fmla="*/ 0 w 78432"/>
                <a:gd name="T3" fmla="*/ 0 h 47265"/>
                <a:gd name="T4" fmla="*/ 0 60000 65536"/>
                <a:gd name="T5" fmla="*/ 0 60000 65536"/>
                <a:gd name="T6" fmla="*/ 0 w 78432"/>
                <a:gd name="T7" fmla="*/ 0 h 47265"/>
                <a:gd name="T8" fmla="*/ 78432 w 78432"/>
                <a:gd name="T9" fmla="*/ 47265 h 47265"/>
              </a:gdLst>
              <a:ahLst/>
              <a:cxnLst>
                <a:cxn ang="T4">
                  <a:pos x="T0" y="T1"/>
                </a:cxn>
                <a:cxn ang="T5">
                  <a:pos x="T2" y="T3"/>
                </a:cxn>
              </a:cxnLst>
              <a:rect l="T6" t="T7" r="T8" b="T9"/>
              <a:pathLst>
                <a:path w="78432" h="47265">
                  <a:moveTo>
                    <a:pt x="0" y="0"/>
                  </a:moveTo>
                  <a:lnTo>
                    <a:pt x="78432" y="47265"/>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7" name="Shape 4220">
              <a:extLst>
                <a:ext uri="{FF2B5EF4-FFF2-40B4-BE49-F238E27FC236}">
                  <a16:creationId xmlns:a16="http://schemas.microsoft.com/office/drawing/2014/main" id="{6FDB95FF-FAAB-094B-E667-B3FD14321483}"/>
                </a:ext>
              </a:extLst>
            </p:cNvPr>
            <p:cNvSpPr>
              <a:spLocks/>
            </p:cNvSpPr>
            <p:nvPr/>
          </p:nvSpPr>
          <p:spPr bwMode="auto">
            <a:xfrm>
              <a:off x="14382" y="17693"/>
              <a:ext cx="785" cy="476"/>
            </a:xfrm>
            <a:custGeom>
              <a:avLst/>
              <a:gdLst>
                <a:gd name="T0" fmla="*/ 0 w 78432"/>
                <a:gd name="T1" fmla="*/ 0 h 47579"/>
                <a:gd name="T2" fmla="*/ 0 w 78432"/>
                <a:gd name="T3" fmla="*/ 0 h 47579"/>
                <a:gd name="T4" fmla="*/ 0 60000 65536"/>
                <a:gd name="T5" fmla="*/ 0 60000 65536"/>
                <a:gd name="T6" fmla="*/ 0 w 78432"/>
                <a:gd name="T7" fmla="*/ 0 h 47579"/>
                <a:gd name="T8" fmla="*/ 78432 w 78432"/>
                <a:gd name="T9" fmla="*/ 47579 h 47579"/>
              </a:gdLst>
              <a:ahLst/>
              <a:cxnLst>
                <a:cxn ang="T4">
                  <a:pos x="T0" y="T1"/>
                </a:cxn>
                <a:cxn ang="T5">
                  <a:pos x="T2" y="T3"/>
                </a:cxn>
              </a:cxnLst>
              <a:rect l="T6" t="T7" r="T8" b="T9"/>
              <a:pathLst>
                <a:path w="78432" h="47579">
                  <a:moveTo>
                    <a:pt x="0" y="47579"/>
                  </a:moveTo>
                  <a:lnTo>
                    <a:pt x="78432" y="0"/>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8" name="Shape 58101">
              <a:extLst>
                <a:ext uri="{FF2B5EF4-FFF2-40B4-BE49-F238E27FC236}">
                  <a16:creationId xmlns:a16="http://schemas.microsoft.com/office/drawing/2014/main" id="{F787C225-DC50-3899-9EE4-1806F4124489}"/>
                </a:ext>
              </a:extLst>
            </p:cNvPr>
            <p:cNvSpPr>
              <a:spLocks/>
            </p:cNvSpPr>
            <p:nvPr/>
          </p:nvSpPr>
          <p:spPr bwMode="auto">
            <a:xfrm>
              <a:off x="39307" y="503"/>
              <a:ext cx="12130" cy="4962"/>
            </a:xfrm>
            <a:custGeom>
              <a:avLst/>
              <a:gdLst>
                <a:gd name="T0" fmla="*/ 0 w 1213067"/>
                <a:gd name="T1" fmla="*/ 0 h 496122"/>
                <a:gd name="T2" fmla="*/ 1 w 1213067"/>
                <a:gd name="T3" fmla="*/ 0 h 496122"/>
                <a:gd name="T4" fmla="*/ 1 w 1213067"/>
                <a:gd name="T5" fmla="*/ 1 h 496122"/>
                <a:gd name="T6" fmla="*/ 0 w 1213067"/>
                <a:gd name="T7" fmla="*/ 1 h 496122"/>
                <a:gd name="T8" fmla="*/ 0 w 1213067"/>
                <a:gd name="T9" fmla="*/ 0 h 496122"/>
                <a:gd name="T10" fmla="*/ 0 60000 65536"/>
                <a:gd name="T11" fmla="*/ 0 60000 65536"/>
                <a:gd name="T12" fmla="*/ 0 60000 65536"/>
                <a:gd name="T13" fmla="*/ 0 60000 65536"/>
                <a:gd name="T14" fmla="*/ 0 60000 65536"/>
                <a:gd name="T15" fmla="*/ 0 w 1213067"/>
                <a:gd name="T16" fmla="*/ 0 h 496122"/>
                <a:gd name="T17" fmla="*/ 1213067 w 1213067"/>
                <a:gd name="T18" fmla="*/ 496122 h 496122"/>
              </a:gdLst>
              <a:ahLst/>
              <a:cxnLst>
                <a:cxn ang="T10">
                  <a:pos x="T0" y="T1"/>
                </a:cxn>
                <a:cxn ang="T11">
                  <a:pos x="T2" y="T3"/>
                </a:cxn>
                <a:cxn ang="T12">
                  <a:pos x="T4" y="T5"/>
                </a:cxn>
                <a:cxn ang="T13">
                  <a:pos x="T6" y="T7"/>
                </a:cxn>
                <a:cxn ang="T14">
                  <a:pos x="T8" y="T9"/>
                </a:cxn>
              </a:cxnLst>
              <a:rect l="T15" t="T16" r="T17" b="T18"/>
              <a:pathLst>
                <a:path w="1213067" h="496122">
                  <a:moveTo>
                    <a:pt x="0" y="0"/>
                  </a:moveTo>
                  <a:lnTo>
                    <a:pt x="1213067" y="0"/>
                  </a:lnTo>
                  <a:lnTo>
                    <a:pt x="1213067" y="496122"/>
                  </a:lnTo>
                  <a:lnTo>
                    <a:pt x="0" y="496122"/>
                  </a:lnTo>
                  <a:lnTo>
                    <a:pt x="0" y="0"/>
                  </a:lnTo>
                </a:path>
              </a:pathLst>
            </a:custGeom>
            <a:solidFill>
              <a:srgbClr val="FFFFCC"/>
            </a:solidFill>
            <a:ln w="13585">
              <a:solidFill>
                <a:srgbClr val="990033"/>
              </a:solidFill>
              <a:round/>
              <a:headEnd/>
              <a:tailEnd/>
            </a:ln>
          </p:spPr>
          <p:txBody>
            <a:bodyPr rot="0" vert="horz" wrap="square" lIns="91440" tIns="45720" rIns="91440" bIns="45720" anchor="t" anchorCtr="0" upright="1">
              <a:noAutofit/>
            </a:bodyPr>
            <a:lstStyle/>
            <a:p>
              <a:endParaRPr lang="en-IN"/>
            </a:p>
          </p:txBody>
        </p:sp>
        <p:sp>
          <p:nvSpPr>
            <p:cNvPr id="39" name="Shape 58102">
              <a:extLst>
                <a:ext uri="{FF2B5EF4-FFF2-40B4-BE49-F238E27FC236}">
                  <a16:creationId xmlns:a16="http://schemas.microsoft.com/office/drawing/2014/main" id="{112B8409-685D-A9C9-7905-F3C570CB6589}"/>
                </a:ext>
              </a:extLst>
            </p:cNvPr>
            <p:cNvSpPr>
              <a:spLocks/>
            </p:cNvSpPr>
            <p:nvPr/>
          </p:nvSpPr>
          <p:spPr bwMode="auto">
            <a:xfrm>
              <a:off x="37273" y="1503"/>
              <a:ext cx="3999" cy="964"/>
            </a:xfrm>
            <a:custGeom>
              <a:avLst/>
              <a:gdLst>
                <a:gd name="T0" fmla="*/ 0 w 399885"/>
                <a:gd name="T1" fmla="*/ 0 h 96433"/>
                <a:gd name="T2" fmla="*/ 0 w 399885"/>
                <a:gd name="T3" fmla="*/ 0 h 96433"/>
                <a:gd name="T4" fmla="*/ 0 w 399885"/>
                <a:gd name="T5" fmla="*/ 0 h 96433"/>
                <a:gd name="T6" fmla="*/ 0 w 399885"/>
                <a:gd name="T7" fmla="*/ 0 h 96433"/>
                <a:gd name="T8" fmla="*/ 0 w 399885"/>
                <a:gd name="T9" fmla="*/ 0 h 96433"/>
                <a:gd name="T10" fmla="*/ 0 60000 65536"/>
                <a:gd name="T11" fmla="*/ 0 60000 65536"/>
                <a:gd name="T12" fmla="*/ 0 60000 65536"/>
                <a:gd name="T13" fmla="*/ 0 60000 65536"/>
                <a:gd name="T14" fmla="*/ 0 60000 65536"/>
                <a:gd name="T15" fmla="*/ 0 w 399885"/>
                <a:gd name="T16" fmla="*/ 0 h 96433"/>
                <a:gd name="T17" fmla="*/ 399885 w 399885"/>
                <a:gd name="T18" fmla="*/ 96433 h 96433"/>
              </a:gdLst>
              <a:ahLst/>
              <a:cxnLst>
                <a:cxn ang="T10">
                  <a:pos x="T0" y="T1"/>
                </a:cxn>
                <a:cxn ang="T11">
                  <a:pos x="T2" y="T3"/>
                </a:cxn>
                <a:cxn ang="T12">
                  <a:pos x="T4" y="T5"/>
                </a:cxn>
                <a:cxn ang="T13">
                  <a:pos x="T6" y="T7"/>
                </a:cxn>
                <a:cxn ang="T14">
                  <a:pos x="T8" y="T9"/>
                </a:cxn>
              </a:cxnLst>
              <a:rect l="T15" t="T16" r="T17" b="T18"/>
              <a:pathLst>
                <a:path w="399885" h="96433">
                  <a:moveTo>
                    <a:pt x="0" y="0"/>
                  </a:moveTo>
                  <a:lnTo>
                    <a:pt x="399885" y="0"/>
                  </a:lnTo>
                  <a:lnTo>
                    <a:pt x="399885" y="96433"/>
                  </a:lnTo>
                  <a:lnTo>
                    <a:pt x="0" y="96433"/>
                  </a:lnTo>
                  <a:lnTo>
                    <a:pt x="0" y="0"/>
                  </a:lnTo>
                </a:path>
              </a:pathLst>
            </a:custGeom>
            <a:solidFill>
              <a:srgbClr val="FFFFCC"/>
            </a:solidFill>
            <a:ln w="13585">
              <a:solidFill>
                <a:srgbClr val="990033"/>
              </a:solidFill>
              <a:round/>
              <a:headEnd/>
              <a:tailEnd/>
            </a:ln>
          </p:spPr>
          <p:txBody>
            <a:bodyPr rot="0" vert="horz" wrap="square" lIns="91440" tIns="45720" rIns="91440" bIns="45720" anchor="t" anchorCtr="0" upright="1">
              <a:noAutofit/>
            </a:bodyPr>
            <a:lstStyle/>
            <a:p>
              <a:endParaRPr lang="en-IN"/>
            </a:p>
          </p:txBody>
        </p:sp>
        <p:sp>
          <p:nvSpPr>
            <p:cNvPr id="40" name="Shape 58103">
              <a:extLst>
                <a:ext uri="{FF2B5EF4-FFF2-40B4-BE49-F238E27FC236}">
                  <a16:creationId xmlns:a16="http://schemas.microsoft.com/office/drawing/2014/main" id="{2A333831-E7AB-E7EA-A4DE-4F116CB3B5B6}"/>
                </a:ext>
              </a:extLst>
            </p:cNvPr>
            <p:cNvSpPr>
              <a:spLocks/>
            </p:cNvSpPr>
            <p:nvPr/>
          </p:nvSpPr>
          <p:spPr bwMode="auto">
            <a:xfrm>
              <a:off x="37273" y="3498"/>
              <a:ext cx="3999" cy="967"/>
            </a:xfrm>
            <a:custGeom>
              <a:avLst/>
              <a:gdLst>
                <a:gd name="T0" fmla="*/ 0 w 399885"/>
                <a:gd name="T1" fmla="*/ 0 h 96750"/>
                <a:gd name="T2" fmla="*/ 0 w 399885"/>
                <a:gd name="T3" fmla="*/ 0 h 96750"/>
                <a:gd name="T4" fmla="*/ 0 w 399885"/>
                <a:gd name="T5" fmla="*/ 0 h 96750"/>
                <a:gd name="T6" fmla="*/ 0 w 399885"/>
                <a:gd name="T7" fmla="*/ 0 h 96750"/>
                <a:gd name="T8" fmla="*/ 0 w 399885"/>
                <a:gd name="T9" fmla="*/ 0 h 96750"/>
                <a:gd name="T10" fmla="*/ 0 60000 65536"/>
                <a:gd name="T11" fmla="*/ 0 60000 65536"/>
                <a:gd name="T12" fmla="*/ 0 60000 65536"/>
                <a:gd name="T13" fmla="*/ 0 60000 65536"/>
                <a:gd name="T14" fmla="*/ 0 60000 65536"/>
                <a:gd name="T15" fmla="*/ 0 w 399885"/>
                <a:gd name="T16" fmla="*/ 0 h 96750"/>
                <a:gd name="T17" fmla="*/ 399885 w 399885"/>
                <a:gd name="T18" fmla="*/ 96750 h 96750"/>
              </a:gdLst>
              <a:ahLst/>
              <a:cxnLst>
                <a:cxn ang="T10">
                  <a:pos x="T0" y="T1"/>
                </a:cxn>
                <a:cxn ang="T11">
                  <a:pos x="T2" y="T3"/>
                </a:cxn>
                <a:cxn ang="T12">
                  <a:pos x="T4" y="T5"/>
                </a:cxn>
                <a:cxn ang="T13">
                  <a:pos x="T6" y="T7"/>
                </a:cxn>
                <a:cxn ang="T14">
                  <a:pos x="T8" y="T9"/>
                </a:cxn>
              </a:cxnLst>
              <a:rect l="T15" t="T16" r="T17" b="T18"/>
              <a:pathLst>
                <a:path w="399885" h="96750">
                  <a:moveTo>
                    <a:pt x="0" y="0"/>
                  </a:moveTo>
                  <a:lnTo>
                    <a:pt x="399885" y="0"/>
                  </a:lnTo>
                  <a:lnTo>
                    <a:pt x="399885" y="96750"/>
                  </a:lnTo>
                  <a:lnTo>
                    <a:pt x="0" y="96750"/>
                  </a:lnTo>
                  <a:lnTo>
                    <a:pt x="0" y="0"/>
                  </a:lnTo>
                </a:path>
              </a:pathLst>
            </a:custGeom>
            <a:solidFill>
              <a:srgbClr val="FFFFCC"/>
            </a:solidFill>
            <a:ln w="13585">
              <a:solidFill>
                <a:srgbClr val="990033"/>
              </a:solidFill>
              <a:round/>
              <a:headEnd/>
              <a:tailEnd/>
            </a:ln>
          </p:spPr>
          <p:txBody>
            <a:bodyPr rot="0" vert="horz" wrap="square" lIns="91440" tIns="45720" rIns="91440" bIns="45720" anchor="t" anchorCtr="0" upright="1">
              <a:noAutofit/>
            </a:bodyPr>
            <a:lstStyle/>
            <a:p>
              <a:endParaRPr lang="en-IN"/>
            </a:p>
          </p:txBody>
        </p:sp>
        <p:sp>
          <p:nvSpPr>
            <p:cNvPr id="41" name="Rectangle 40">
              <a:extLst>
                <a:ext uri="{FF2B5EF4-FFF2-40B4-BE49-F238E27FC236}">
                  <a16:creationId xmlns:a16="http://schemas.microsoft.com/office/drawing/2014/main" id="{24391CDA-2613-673C-14E5-0D724F8A2943}"/>
                </a:ext>
              </a:extLst>
            </p:cNvPr>
            <p:cNvSpPr>
              <a:spLocks noChangeArrowheads="1"/>
            </p:cNvSpPr>
            <p:nvPr/>
          </p:nvSpPr>
          <p:spPr bwMode="auto">
            <a:xfrm>
              <a:off x="42214" y="659"/>
              <a:ext cx="8032"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RF Classifiers,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2" name="Rectangle 41">
              <a:extLst>
                <a:ext uri="{FF2B5EF4-FFF2-40B4-BE49-F238E27FC236}">
                  <a16:creationId xmlns:a16="http://schemas.microsoft.com/office/drawing/2014/main" id="{B313D31E-2424-973B-A230-CD3B448088E2}"/>
                </a:ext>
              </a:extLst>
            </p:cNvPr>
            <p:cNvSpPr>
              <a:spLocks noChangeArrowheads="1"/>
            </p:cNvSpPr>
            <p:nvPr/>
          </p:nvSpPr>
          <p:spPr bwMode="auto">
            <a:xfrm>
              <a:off x="42214" y="2239"/>
              <a:ext cx="10708"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1000" kern="100">
                  <a:solidFill>
                    <a:srgbClr val="000000"/>
                  </a:solidFill>
                  <a:effectLst/>
                  <a:latin typeface="Arial" panose="020B0604020202020204" pitchFamily="34" charset="0"/>
                  <a:ea typeface="Arial" panose="020B0604020202020204" pitchFamily="34" charset="0"/>
                </a:rPr>
                <a:t>Regressions &amp; other</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3" name="Shape 4226">
              <a:extLst>
                <a:ext uri="{FF2B5EF4-FFF2-40B4-BE49-F238E27FC236}">
                  <a16:creationId xmlns:a16="http://schemas.microsoft.com/office/drawing/2014/main" id="{91541321-2F13-419F-BD0A-12F93C372F9E}"/>
                </a:ext>
              </a:extLst>
            </p:cNvPr>
            <p:cNvSpPr>
              <a:spLocks/>
            </p:cNvSpPr>
            <p:nvPr/>
          </p:nvSpPr>
          <p:spPr bwMode="auto">
            <a:xfrm>
              <a:off x="35728" y="3000"/>
              <a:ext cx="1482" cy="0"/>
            </a:xfrm>
            <a:custGeom>
              <a:avLst/>
              <a:gdLst>
                <a:gd name="T0" fmla="*/ 0 w 148169"/>
                <a:gd name="T1" fmla="*/ 0 w 148169"/>
                <a:gd name="T2" fmla="*/ 0 60000 65536"/>
                <a:gd name="T3" fmla="*/ 0 60000 65536"/>
                <a:gd name="T4" fmla="*/ 0 w 148169"/>
                <a:gd name="T5" fmla="*/ 148169 w 148169"/>
              </a:gdLst>
              <a:ahLst/>
              <a:cxnLst>
                <a:cxn ang="T2">
                  <a:pos x="T0" y="0"/>
                </a:cxn>
                <a:cxn ang="T3">
                  <a:pos x="T1" y="0"/>
                </a:cxn>
              </a:cxnLst>
              <a:rect l="T4" t="0" r="T5" b="0"/>
              <a:pathLst>
                <a:path w="148169">
                  <a:moveTo>
                    <a:pt x="0" y="0"/>
                  </a:moveTo>
                  <a:lnTo>
                    <a:pt x="148169" y="0"/>
                  </a:lnTo>
                </a:path>
              </a:pathLst>
            </a:custGeom>
            <a:noFill/>
            <a:ln w="1268">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4" name="Shape 4227">
              <a:extLst>
                <a:ext uri="{FF2B5EF4-FFF2-40B4-BE49-F238E27FC236}">
                  <a16:creationId xmlns:a16="http://schemas.microsoft.com/office/drawing/2014/main" id="{92D87F3E-6623-91FA-1A24-773A86EC7F6F}"/>
                </a:ext>
              </a:extLst>
            </p:cNvPr>
            <p:cNvSpPr>
              <a:spLocks/>
            </p:cNvSpPr>
            <p:nvPr/>
          </p:nvSpPr>
          <p:spPr bwMode="auto">
            <a:xfrm>
              <a:off x="36426" y="3000"/>
              <a:ext cx="784" cy="472"/>
            </a:xfrm>
            <a:custGeom>
              <a:avLst/>
              <a:gdLst>
                <a:gd name="T0" fmla="*/ 0 w 78432"/>
                <a:gd name="T1" fmla="*/ 0 h 47160"/>
                <a:gd name="T2" fmla="*/ 0 w 78432"/>
                <a:gd name="T3" fmla="*/ 0 h 47160"/>
                <a:gd name="T4" fmla="*/ 0 60000 65536"/>
                <a:gd name="T5" fmla="*/ 0 60000 65536"/>
                <a:gd name="T6" fmla="*/ 0 w 78432"/>
                <a:gd name="T7" fmla="*/ 0 h 47160"/>
                <a:gd name="T8" fmla="*/ 78432 w 78432"/>
                <a:gd name="T9" fmla="*/ 47160 h 47160"/>
              </a:gdLst>
              <a:ahLst/>
              <a:cxnLst>
                <a:cxn ang="T4">
                  <a:pos x="T0" y="T1"/>
                </a:cxn>
                <a:cxn ang="T5">
                  <a:pos x="T2" y="T3"/>
                </a:cxn>
              </a:cxnLst>
              <a:rect l="T6" t="T7" r="T8" b="T9"/>
              <a:pathLst>
                <a:path w="78432" h="47160">
                  <a:moveTo>
                    <a:pt x="78432" y="0"/>
                  </a:moveTo>
                  <a:lnTo>
                    <a:pt x="0" y="47160"/>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5" name="Shape 4228">
              <a:extLst>
                <a:ext uri="{FF2B5EF4-FFF2-40B4-BE49-F238E27FC236}">
                  <a16:creationId xmlns:a16="http://schemas.microsoft.com/office/drawing/2014/main" id="{863C77D1-14B0-2629-0AD7-15B22AFF96FD}"/>
                </a:ext>
              </a:extLst>
            </p:cNvPr>
            <p:cNvSpPr>
              <a:spLocks/>
            </p:cNvSpPr>
            <p:nvPr/>
          </p:nvSpPr>
          <p:spPr bwMode="auto">
            <a:xfrm>
              <a:off x="36426" y="2528"/>
              <a:ext cx="784" cy="472"/>
            </a:xfrm>
            <a:custGeom>
              <a:avLst/>
              <a:gdLst>
                <a:gd name="T0" fmla="*/ 0 w 78432"/>
                <a:gd name="T1" fmla="*/ 0 h 47291"/>
                <a:gd name="T2" fmla="*/ 0 w 78432"/>
                <a:gd name="T3" fmla="*/ 0 h 47291"/>
                <a:gd name="T4" fmla="*/ 0 60000 65536"/>
                <a:gd name="T5" fmla="*/ 0 60000 65536"/>
                <a:gd name="T6" fmla="*/ 0 w 78432"/>
                <a:gd name="T7" fmla="*/ 0 h 47291"/>
                <a:gd name="T8" fmla="*/ 78432 w 78432"/>
                <a:gd name="T9" fmla="*/ 47291 h 47291"/>
              </a:gdLst>
              <a:ahLst/>
              <a:cxnLst>
                <a:cxn ang="T4">
                  <a:pos x="T0" y="T1"/>
                </a:cxn>
                <a:cxn ang="T5">
                  <a:pos x="T2" y="T3"/>
                </a:cxn>
              </a:cxnLst>
              <a:rect l="T6" t="T7" r="T8" b="T9"/>
              <a:pathLst>
                <a:path w="78432" h="47291">
                  <a:moveTo>
                    <a:pt x="78432" y="47291"/>
                  </a:moveTo>
                  <a:lnTo>
                    <a:pt x="0" y="0"/>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6" name="Shape 4229">
              <a:extLst>
                <a:ext uri="{FF2B5EF4-FFF2-40B4-BE49-F238E27FC236}">
                  <a16:creationId xmlns:a16="http://schemas.microsoft.com/office/drawing/2014/main" id="{0872C3D0-6395-121C-10AC-F183EEFD8DB0}"/>
                </a:ext>
              </a:extLst>
            </p:cNvPr>
            <p:cNvSpPr>
              <a:spLocks/>
            </p:cNvSpPr>
            <p:nvPr/>
          </p:nvSpPr>
          <p:spPr bwMode="auto">
            <a:xfrm>
              <a:off x="44390" y="5465"/>
              <a:ext cx="0" cy="10617"/>
            </a:xfrm>
            <a:custGeom>
              <a:avLst/>
              <a:gdLst>
                <a:gd name="T0" fmla="*/ 0 h 1061728"/>
                <a:gd name="T1" fmla="*/ 1 h 1061728"/>
                <a:gd name="T2" fmla="*/ 0 60000 65536"/>
                <a:gd name="T3" fmla="*/ 0 60000 65536"/>
                <a:gd name="T4" fmla="*/ 0 h 1061728"/>
                <a:gd name="T5" fmla="*/ 1061728 h 1061728"/>
              </a:gdLst>
              <a:ahLst/>
              <a:cxnLst>
                <a:cxn ang="T2">
                  <a:pos x="0" y="T0"/>
                </a:cxn>
                <a:cxn ang="T3">
                  <a:pos x="0" y="T1"/>
                </a:cxn>
              </a:cxnLst>
              <a:rect l="0" t="T4" r="0" b="T5"/>
              <a:pathLst>
                <a:path h="1061728">
                  <a:moveTo>
                    <a:pt x="0" y="0"/>
                  </a:moveTo>
                  <a:lnTo>
                    <a:pt x="0" y="1061728"/>
                  </a:lnTo>
                </a:path>
              </a:pathLst>
            </a:custGeom>
            <a:noFill/>
            <a:ln w="1268">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7" name="Shape 4230">
              <a:extLst>
                <a:ext uri="{FF2B5EF4-FFF2-40B4-BE49-F238E27FC236}">
                  <a16:creationId xmlns:a16="http://schemas.microsoft.com/office/drawing/2014/main" id="{E2AD9436-B867-6F2F-96A9-C2A0D7D18D15}"/>
                </a:ext>
              </a:extLst>
            </p:cNvPr>
            <p:cNvSpPr>
              <a:spLocks/>
            </p:cNvSpPr>
            <p:nvPr/>
          </p:nvSpPr>
          <p:spPr bwMode="auto">
            <a:xfrm>
              <a:off x="44390" y="14946"/>
              <a:ext cx="326" cy="1136"/>
            </a:xfrm>
            <a:custGeom>
              <a:avLst/>
              <a:gdLst>
                <a:gd name="T0" fmla="*/ 0 w 32604"/>
                <a:gd name="T1" fmla="*/ 0 h 113564"/>
                <a:gd name="T2" fmla="*/ 0 w 32604"/>
                <a:gd name="T3" fmla="*/ 0 h 113564"/>
                <a:gd name="T4" fmla="*/ 0 60000 65536"/>
                <a:gd name="T5" fmla="*/ 0 60000 65536"/>
                <a:gd name="T6" fmla="*/ 0 w 32604"/>
                <a:gd name="T7" fmla="*/ 0 h 113564"/>
                <a:gd name="T8" fmla="*/ 32604 w 32604"/>
                <a:gd name="T9" fmla="*/ 113564 h 113564"/>
              </a:gdLst>
              <a:ahLst/>
              <a:cxnLst>
                <a:cxn ang="T4">
                  <a:pos x="T0" y="T1"/>
                </a:cxn>
                <a:cxn ang="T5">
                  <a:pos x="T2" y="T3"/>
                </a:cxn>
              </a:cxnLst>
              <a:rect l="T6" t="T7" r="T8" b="T9"/>
              <a:pathLst>
                <a:path w="32604" h="113564">
                  <a:moveTo>
                    <a:pt x="0" y="113564"/>
                  </a:moveTo>
                  <a:lnTo>
                    <a:pt x="32604" y="0"/>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8" name="Shape 4231">
              <a:extLst>
                <a:ext uri="{FF2B5EF4-FFF2-40B4-BE49-F238E27FC236}">
                  <a16:creationId xmlns:a16="http://schemas.microsoft.com/office/drawing/2014/main" id="{328ECB01-9354-0D8C-2EAD-ED8BBC69ED76}"/>
                </a:ext>
              </a:extLst>
            </p:cNvPr>
            <p:cNvSpPr>
              <a:spLocks/>
            </p:cNvSpPr>
            <p:nvPr/>
          </p:nvSpPr>
          <p:spPr bwMode="auto">
            <a:xfrm>
              <a:off x="44063" y="14946"/>
              <a:ext cx="327" cy="1136"/>
            </a:xfrm>
            <a:custGeom>
              <a:avLst/>
              <a:gdLst>
                <a:gd name="T0" fmla="*/ 0 w 32695"/>
                <a:gd name="T1" fmla="*/ 0 h 113564"/>
                <a:gd name="T2" fmla="*/ 0 w 32695"/>
                <a:gd name="T3" fmla="*/ 0 h 113564"/>
                <a:gd name="T4" fmla="*/ 0 60000 65536"/>
                <a:gd name="T5" fmla="*/ 0 60000 65536"/>
                <a:gd name="T6" fmla="*/ 0 w 32695"/>
                <a:gd name="T7" fmla="*/ 0 h 113564"/>
                <a:gd name="T8" fmla="*/ 32695 w 32695"/>
                <a:gd name="T9" fmla="*/ 113564 h 113564"/>
              </a:gdLst>
              <a:ahLst/>
              <a:cxnLst>
                <a:cxn ang="T4">
                  <a:pos x="T0" y="T1"/>
                </a:cxn>
                <a:cxn ang="T5">
                  <a:pos x="T2" y="T3"/>
                </a:cxn>
              </a:cxnLst>
              <a:rect l="T6" t="T7" r="T8" b="T9"/>
              <a:pathLst>
                <a:path w="32695" h="113564">
                  <a:moveTo>
                    <a:pt x="32695" y="113564"/>
                  </a:moveTo>
                  <a:lnTo>
                    <a:pt x="0" y="0"/>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9" name="Shape 4232">
              <a:extLst>
                <a:ext uri="{FF2B5EF4-FFF2-40B4-BE49-F238E27FC236}">
                  <a16:creationId xmlns:a16="http://schemas.microsoft.com/office/drawing/2014/main" id="{1E6A286F-CD91-1E48-A0CB-FCBA9D6773AE}"/>
                </a:ext>
              </a:extLst>
            </p:cNvPr>
            <p:cNvSpPr>
              <a:spLocks/>
            </p:cNvSpPr>
            <p:nvPr/>
          </p:nvSpPr>
          <p:spPr bwMode="auto">
            <a:xfrm>
              <a:off x="28266" y="18233"/>
              <a:ext cx="10706" cy="218"/>
            </a:xfrm>
            <a:custGeom>
              <a:avLst/>
              <a:gdLst>
                <a:gd name="T0" fmla="*/ 1 w 1070604"/>
                <a:gd name="T1" fmla="*/ 0 h 21877"/>
                <a:gd name="T2" fmla="*/ 0 w 1070604"/>
                <a:gd name="T3" fmla="*/ 0 h 21877"/>
                <a:gd name="T4" fmla="*/ 0 60000 65536"/>
                <a:gd name="T5" fmla="*/ 0 60000 65536"/>
                <a:gd name="T6" fmla="*/ 0 w 1070604"/>
                <a:gd name="T7" fmla="*/ 0 h 21877"/>
                <a:gd name="T8" fmla="*/ 1070604 w 1070604"/>
                <a:gd name="T9" fmla="*/ 21877 h 21877"/>
              </a:gdLst>
              <a:ahLst/>
              <a:cxnLst>
                <a:cxn ang="T4">
                  <a:pos x="T0" y="T1"/>
                </a:cxn>
                <a:cxn ang="T5">
                  <a:pos x="T2" y="T3"/>
                </a:cxn>
              </a:cxnLst>
              <a:rect l="T6" t="T7" r="T8" b="T9"/>
              <a:pathLst>
                <a:path w="1070604" h="21877">
                  <a:moveTo>
                    <a:pt x="1070604" y="21877"/>
                  </a:moveTo>
                  <a:lnTo>
                    <a:pt x="0" y="0"/>
                  </a:lnTo>
                </a:path>
              </a:pathLst>
            </a:custGeom>
            <a:noFill/>
            <a:ln w="1268">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0" name="Shape 4233">
              <a:extLst>
                <a:ext uri="{FF2B5EF4-FFF2-40B4-BE49-F238E27FC236}">
                  <a16:creationId xmlns:a16="http://schemas.microsoft.com/office/drawing/2014/main" id="{558266CE-7094-9316-F8DA-289BA74BE033}"/>
                </a:ext>
              </a:extLst>
            </p:cNvPr>
            <p:cNvSpPr>
              <a:spLocks/>
            </p:cNvSpPr>
            <p:nvPr/>
          </p:nvSpPr>
          <p:spPr bwMode="auto">
            <a:xfrm>
              <a:off x="28266" y="17788"/>
              <a:ext cx="784" cy="445"/>
            </a:xfrm>
            <a:custGeom>
              <a:avLst/>
              <a:gdLst>
                <a:gd name="T0" fmla="*/ 0 w 78432"/>
                <a:gd name="T1" fmla="*/ 0 h 44422"/>
                <a:gd name="T2" fmla="*/ 0 w 78432"/>
                <a:gd name="T3" fmla="*/ 0 h 44422"/>
                <a:gd name="T4" fmla="*/ 0 60000 65536"/>
                <a:gd name="T5" fmla="*/ 0 60000 65536"/>
                <a:gd name="T6" fmla="*/ 0 w 78432"/>
                <a:gd name="T7" fmla="*/ 0 h 44422"/>
                <a:gd name="T8" fmla="*/ 78432 w 78432"/>
                <a:gd name="T9" fmla="*/ 44422 h 44422"/>
              </a:gdLst>
              <a:ahLst/>
              <a:cxnLst>
                <a:cxn ang="T4">
                  <a:pos x="T0" y="T1"/>
                </a:cxn>
                <a:cxn ang="T5">
                  <a:pos x="T2" y="T3"/>
                </a:cxn>
              </a:cxnLst>
              <a:rect l="T6" t="T7" r="T8" b="T9"/>
              <a:pathLst>
                <a:path w="78432" h="44422">
                  <a:moveTo>
                    <a:pt x="0" y="44422"/>
                  </a:moveTo>
                  <a:lnTo>
                    <a:pt x="78432" y="0"/>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1" name="Shape 4234">
              <a:extLst>
                <a:ext uri="{FF2B5EF4-FFF2-40B4-BE49-F238E27FC236}">
                  <a16:creationId xmlns:a16="http://schemas.microsoft.com/office/drawing/2014/main" id="{02CFBF31-FB29-F587-5E7D-C3D10EE12BF9}"/>
                </a:ext>
              </a:extLst>
            </p:cNvPr>
            <p:cNvSpPr>
              <a:spLocks/>
            </p:cNvSpPr>
            <p:nvPr/>
          </p:nvSpPr>
          <p:spPr bwMode="auto">
            <a:xfrm>
              <a:off x="28266" y="18233"/>
              <a:ext cx="784" cy="504"/>
            </a:xfrm>
            <a:custGeom>
              <a:avLst/>
              <a:gdLst>
                <a:gd name="T0" fmla="*/ 0 w 78432"/>
                <a:gd name="T1" fmla="*/ 0 h 50435"/>
                <a:gd name="T2" fmla="*/ 0 w 78432"/>
                <a:gd name="T3" fmla="*/ 0 h 50435"/>
                <a:gd name="T4" fmla="*/ 0 60000 65536"/>
                <a:gd name="T5" fmla="*/ 0 60000 65536"/>
                <a:gd name="T6" fmla="*/ 0 w 78432"/>
                <a:gd name="T7" fmla="*/ 0 h 50435"/>
                <a:gd name="T8" fmla="*/ 78432 w 78432"/>
                <a:gd name="T9" fmla="*/ 50435 h 50435"/>
              </a:gdLst>
              <a:ahLst/>
              <a:cxnLst>
                <a:cxn ang="T4">
                  <a:pos x="T0" y="T1"/>
                </a:cxn>
                <a:cxn ang="T5">
                  <a:pos x="T2" y="T3"/>
                </a:cxn>
              </a:cxnLst>
              <a:rect l="T6" t="T7" r="T8" b="T9"/>
              <a:pathLst>
                <a:path w="78432" h="50435">
                  <a:moveTo>
                    <a:pt x="0" y="0"/>
                  </a:moveTo>
                  <a:lnTo>
                    <a:pt x="78432" y="50435"/>
                  </a:lnTo>
                </a:path>
              </a:pathLst>
            </a:custGeom>
            <a:noFill/>
            <a:ln w="657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
        <p:nvSpPr>
          <p:cNvPr id="53" name="TextBox 52">
            <a:extLst>
              <a:ext uri="{FF2B5EF4-FFF2-40B4-BE49-F238E27FC236}">
                <a16:creationId xmlns:a16="http://schemas.microsoft.com/office/drawing/2014/main" id="{EE0631E1-503F-2A5E-C71C-E6CBDA5A2CDF}"/>
              </a:ext>
            </a:extLst>
          </p:cNvPr>
          <p:cNvSpPr txBox="1"/>
          <p:nvPr/>
        </p:nvSpPr>
        <p:spPr>
          <a:xfrm>
            <a:off x="3502760" y="8268673"/>
            <a:ext cx="9144000" cy="523220"/>
          </a:xfrm>
          <a:prstGeom prst="rect">
            <a:avLst/>
          </a:prstGeom>
          <a:noFill/>
        </p:spPr>
        <p:txBody>
          <a:bodyPr wrap="square">
            <a:spAutoFit/>
          </a:bodyPr>
          <a:lstStyle/>
          <a:p>
            <a:r>
              <a:rPr lang="en-IN" sz="2800" b="1" dirty="0">
                <a:solidFill>
                  <a:srgbClr val="000000"/>
                </a:solidFill>
                <a:effectLst/>
                <a:latin typeface="Times New Roman" panose="02020603050405020304" pitchFamily="18" charset="0"/>
                <a:ea typeface="Times New Roman" panose="02020603050405020304" pitchFamily="18" charset="0"/>
              </a:rPr>
              <a:t>COMPONENT DIAGRAM </a:t>
            </a:r>
            <a:endParaRPr lang="en-IN" sz="2800" dirty="0"/>
          </a:p>
        </p:txBody>
      </p:sp>
      <p:sp>
        <p:nvSpPr>
          <p:cNvPr id="55" name="TextBox 54">
            <a:extLst>
              <a:ext uri="{FF2B5EF4-FFF2-40B4-BE49-F238E27FC236}">
                <a16:creationId xmlns:a16="http://schemas.microsoft.com/office/drawing/2014/main" id="{A0DA2A28-84CB-9484-2CA0-8A6CF33400D6}"/>
              </a:ext>
            </a:extLst>
          </p:cNvPr>
          <p:cNvSpPr txBox="1"/>
          <p:nvPr/>
        </p:nvSpPr>
        <p:spPr>
          <a:xfrm>
            <a:off x="11382857" y="2356412"/>
            <a:ext cx="5645687" cy="3903954"/>
          </a:xfrm>
          <a:prstGeom prst="rect">
            <a:avLst/>
          </a:prstGeom>
          <a:noFill/>
        </p:spPr>
        <p:txBody>
          <a:bodyPr wrap="square">
            <a:spAutoFit/>
          </a:bodyPr>
          <a:lstStyle/>
          <a:p>
            <a:pPr marL="6350" marR="635" indent="-6350" algn="just">
              <a:lnSpc>
                <a:spcPct val="150000"/>
              </a:lnSpc>
              <a:spcAft>
                <a:spcPts val="1365"/>
              </a:spcAft>
            </a:pPr>
            <a:r>
              <a:rPr lang="en-IN" sz="2400" b="1" kern="100" dirty="0">
                <a:solidFill>
                  <a:srgbClr val="000000"/>
                </a:solidFill>
                <a:effectLst/>
                <a:latin typeface="Times New Roman" panose="02020603050405020304" pitchFamily="18" charset="0"/>
                <a:ea typeface="Times New Roman" panose="02020603050405020304" pitchFamily="18" charset="0"/>
              </a:rPr>
              <a:t> </a:t>
            </a:r>
            <a:r>
              <a:rPr lang="en-IN" sz="2400" kern="100" dirty="0">
                <a:solidFill>
                  <a:srgbClr val="202124"/>
                </a:solidFill>
                <a:effectLst/>
                <a:latin typeface="Times New Roman" panose="02020603050405020304" pitchFamily="18" charset="0"/>
                <a:ea typeface="Times New Roman" panose="02020603050405020304" pitchFamily="18" charset="0"/>
              </a:rPr>
              <a:t>In Unified Modelling Language, a component diagram it also has a</a:t>
            </a:r>
            <a:r>
              <a:rPr lang="en-IN" sz="2400" kern="100" dirty="0">
                <a:solidFill>
                  <a:srgbClr val="000000"/>
                </a:solidFill>
                <a:effectLst/>
                <a:latin typeface="Times New Roman" panose="02020603050405020304" pitchFamily="18" charset="0"/>
                <a:ea typeface="Times New Roman" panose="02020603050405020304" pitchFamily="18" charset="0"/>
              </a:rPr>
              <a:t> user input has a data it was connected with a dataset. It also has an open and load model. It was a preprocessing a data. It combines a random forest regression classifier and also forecasts user data. It has crop growth rates. </a:t>
            </a:r>
          </a:p>
        </p:txBody>
      </p:sp>
    </p:spTree>
    <p:extLst>
      <p:ext uri="{BB962C8B-B14F-4D97-AF65-F5344CB8AC3E}">
        <p14:creationId xmlns:p14="http://schemas.microsoft.com/office/powerpoint/2010/main" val="1061219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348614" y="676361"/>
            <a:ext cx="15722918" cy="9111528"/>
            <a:chOff x="-558801" y="-1685175"/>
            <a:chExt cx="20963890" cy="12148705"/>
          </a:xfrm>
        </p:grpSpPr>
        <p:sp>
          <p:nvSpPr>
            <p:cNvPr id="3" name="Freeform 3"/>
            <p:cNvSpPr/>
            <p:nvPr/>
          </p:nvSpPr>
          <p:spPr>
            <a:xfrm>
              <a:off x="0" y="0"/>
              <a:ext cx="20405089" cy="10463530"/>
            </a:xfrm>
            <a:custGeom>
              <a:avLst/>
              <a:gdLst/>
              <a:ahLst/>
              <a:cxnLst/>
              <a:rect l="l" t="t" r="r" b="b"/>
              <a:pathLst>
                <a:path w="20405089" h="10463530">
                  <a:moveTo>
                    <a:pt x="0" y="0"/>
                  </a:moveTo>
                  <a:lnTo>
                    <a:pt x="20405089" y="0"/>
                  </a:lnTo>
                  <a:lnTo>
                    <a:pt x="20405089" y="10463530"/>
                  </a:lnTo>
                  <a:lnTo>
                    <a:pt x="0" y="10463530"/>
                  </a:lnTo>
                  <a:close/>
                </a:path>
              </a:pathLst>
            </a:custGeom>
            <a:solidFill>
              <a:srgbClr val="000000">
                <a:alpha val="0"/>
              </a:srgbClr>
            </a:solidFill>
          </p:spPr>
        </p:sp>
        <p:sp>
          <p:nvSpPr>
            <p:cNvPr id="4" name="TextBox 4"/>
            <p:cNvSpPr txBox="1"/>
            <p:nvPr/>
          </p:nvSpPr>
          <p:spPr>
            <a:xfrm>
              <a:off x="-558801" y="-1685175"/>
              <a:ext cx="20587412" cy="12148705"/>
            </a:xfrm>
            <a:prstGeom prst="rect">
              <a:avLst/>
            </a:prstGeom>
          </p:spPr>
          <p:txBody>
            <a:bodyPr lIns="0" tIns="0" rIns="0" bIns="0" rtlCol="0" anchor="t"/>
            <a:lstStyle/>
            <a:p>
              <a:pPr algn="just">
                <a:lnSpc>
                  <a:spcPct val="150000"/>
                </a:lnSpc>
              </a:pPr>
              <a:endParaRPr dirty="0"/>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Abst</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Abstract</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Literature survey</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Existing system and disadvantages</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Proposed system and advantages</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Module diagrams</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Methodology</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System architecture</a:t>
              </a:r>
            </a:p>
            <a:p>
              <a:pPr marL="722090" lvl="1" indent="-361045" algn="just">
                <a:lnSpc>
                  <a:spcPct val="150000"/>
                </a:lnSpc>
                <a:buFont typeface="Arial"/>
                <a:buChar char="•"/>
              </a:pPr>
              <a:r>
                <a:rPr lang="en-US" sz="2400" dirty="0" err="1">
                  <a:solidFill>
                    <a:srgbClr val="6E4823"/>
                  </a:solidFill>
                  <a:latin typeface="Times New Roman"/>
                  <a:ea typeface="Times New Roman"/>
                  <a:cs typeface="Times New Roman"/>
                  <a:sym typeface="Times New Roman"/>
                </a:rPr>
                <a:t>Uml</a:t>
              </a:r>
              <a:r>
                <a:rPr lang="en-US" sz="2400" dirty="0">
                  <a:solidFill>
                    <a:srgbClr val="6E4823"/>
                  </a:solidFill>
                  <a:latin typeface="Times New Roman"/>
                  <a:ea typeface="Times New Roman"/>
                  <a:cs typeface="Times New Roman"/>
                  <a:sym typeface="Times New Roman"/>
                </a:rPr>
                <a:t> diagrams</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System requirements</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Result</a:t>
              </a:r>
            </a:p>
            <a:p>
              <a:pPr marL="722090" lvl="1" indent="-361045" algn="just">
                <a:lnSpc>
                  <a:spcPct val="150000"/>
                </a:lnSpc>
                <a:buFont typeface="Arial"/>
                <a:buChar char="•"/>
              </a:pPr>
              <a:r>
                <a:rPr lang="en-US" sz="2400" dirty="0">
                  <a:solidFill>
                    <a:srgbClr val="6E4823"/>
                  </a:solidFill>
                  <a:latin typeface="Times New Roman"/>
                  <a:ea typeface="Times New Roman"/>
                  <a:cs typeface="Times New Roman"/>
                  <a:sym typeface="Times New Roman"/>
                </a:rPr>
                <a:t>Conclusion</a:t>
              </a:r>
            </a:p>
            <a:p>
              <a:pPr marL="722090" lvl="1" indent="-361045" algn="just">
                <a:lnSpc>
                  <a:spcPts val="6224"/>
                </a:lnSpc>
                <a:buFont typeface="Arial"/>
                <a:buChar char="•"/>
              </a:pPr>
              <a:endParaRPr lang="en-US" sz="2400" dirty="0">
                <a:solidFill>
                  <a:srgbClr val="6E4823"/>
                </a:solidFill>
                <a:latin typeface="Times New Roman"/>
                <a:ea typeface="Times New Roman"/>
                <a:cs typeface="Times New Roman"/>
                <a:sym typeface="Times New Roman"/>
              </a:endParaRPr>
            </a:p>
            <a:p>
              <a:pPr marL="722090" lvl="1" indent="-361045" algn="l">
                <a:lnSpc>
                  <a:spcPts val="6224"/>
                </a:lnSpc>
              </a:pPr>
              <a:endParaRPr dirty="0"/>
            </a:p>
          </p:txBody>
        </p:sp>
      </p:grpSp>
      <p:grpSp>
        <p:nvGrpSpPr>
          <p:cNvPr id="5" name="Group 5"/>
          <p:cNvGrpSpPr/>
          <p:nvPr/>
        </p:nvGrpSpPr>
        <p:grpSpPr>
          <a:xfrm>
            <a:off x="12382" y="-17145"/>
            <a:ext cx="6337293" cy="1524952"/>
            <a:chOff x="0" y="0"/>
            <a:chExt cx="8449724" cy="2033270"/>
          </a:xfrm>
        </p:grpSpPr>
        <p:sp>
          <p:nvSpPr>
            <p:cNvPr id="6" name="Freeform 6"/>
            <p:cNvSpPr/>
            <p:nvPr/>
          </p:nvSpPr>
          <p:spPr>
            <a:xfrm>
              <a:off x="12700" y="12700"/>
              <a:ext cx="8424291" cy="2007870"/>
            </a:xfrm>
            <a:custGeom>
              <a:avLst/>
              <a:gdLst/>
              <a:ahLst/>
              <a:cxnLst/>
              <a:rect l="l" t="t" r="r" b="b"/>
              <a:pathLst>
                <a:path w="8424291" h="2007870">
                  <a:moveTo>
                    <a:pt x="0" y="0"/>
                  </a:moveTo>
                  <a:lnTo>
                    <a:pt x="7410704" y="0"/>
                  </a:lnTo>
                  <a:lnTo>
                    <a:pt x="8424291" y="1003935"/>
                  </a:lnTo>
                  <a:lnTo>
                    <a:pt x="7410704" y="2007870"/>
                  </a:lnTo>
                  <a:lnTo>
                    <a:pt x="0" y="2007870"/>
                  </a:lnTo>
                  <a:close/>
                </a:path>
              </a:pathLst>
            </a:custGeom>
            <a:solidFill>
              <a:srgbClr val="2A5732"/>
            </a:solidFill>
          </p:spPr>
        </p:sp>
        <p:sp>
          <p:nvSpPr>
            <p:cNvPr id="7" name="Freeform 7"/>
            <p:cNvSpPr/>
            <p:nvPr/>
          </p:nvSpPr>
          <p:spPr>
            <a:xfrm>
              <a:off x="0" y="0"/>
              <a:ext cx="8449691" cy="2033270"/>
            </a:xfrm>
            <a:custGeom>
              <a:avLst/>
              <a:gdLst/>
              <a:ahLst/>
              <a:cxnLst/>
              <a:rect l="l" t="t" r="r" b="b"/>
              <a:pathLst>
                <a:path w="8449691" h="2033270">
                  <a:moveTo>
                    <a:pt x="12700" y="0"/>
                  </a:moveTo>
                  <a:lnTo>
                    <a:pt x="7423404" y="0"/>
                  </a:lnTo>
                  <a:cubicBezTo>
                    <a:pt x="7426706" y="0"/>
                    <a:pt x="7430008" y="1270"/>
                    <a:pt x="7432294" y="3683"/>
                  </a:cubicBezTo>
                  <a:lnTo>
                    <a:pt x="8445881" y="1007618"/>
                  </a:lnTo>
                  <a:cubicBezTo>
                    <a:pt x="8448294" y="1010031"/>
                    <a:pt x="8449691" y="1013206"/>
                    <a:pt x="8449691" y="1016635"/>
                  </a:cubicBezTo>
                  <a:cubicBezTo>
                    <a:pt x="8449691" y="1020064"/>
                    <a:pt x="8448294" y="1023239"/>
                    <a:pt x="8445881" y="1025652"/>
                  </a:cubicBezTo>
                  <a:lnTo>
                    <a:pt x="7432294" y="2029587"/>
                  </a:lnTo>
                  <a:cubicBezTo>
                    <a:pt x="7429881" y="2032000"/>
                    <a:pt x="7426706" y="2033270"/>
                    <a:pt x="7423404" y="2033270"/>
                  </a:cubicBezTo>
                  <a:lnTo>
                    <a:pt x="12700" y="2033270"/>
                  </a:lnTo>
                  <a:cubicBezTo>
                    <a:pt x="5715" y="2033270"/>
                    <a:pt x="0" y="2027555"/>
                    <a:pt x="0" y="2020570"/>
                  </a:cubicBezTo>
                  <a:lnTo>
                    <a:pt x="0" y="12700"/>
                  </a:lnTo>
                  <a:cubicBezTo>
                    <a:pt x="0" y="5715"/>
                    <a:pt x="5715" y="0"/>
                    <a:pt x="12700" y="0"/>
                  </a:cubicBezTo>
                  <a:moveTo>
                    <a:pt x="12700" y="25400"/>
                  </a:moveTo>
                  <a:lnTo>
                    <a:pt x="12700" y="12700"/>
                  </a:lnTo>
                  <a:lnTo>
                    <a:pt x="25400" y="12700"/>
                  </a:lnTo>
                  <a:lnTo>
                    <a:pt x="25400" y="2020570"/>
                  </a:lnTo>
                  <a:lnTo>
                    <a:pt x="12700" y="2020570"/>
                  </a:lnTo>
                  <a:lnTo>
                    <a:pt x="12700" y="2007870"/>
                  </a:lnTo>
                  <a:lnTo>
                    <a:pt x="7423404" y="2007870"/>
                  </a:lnTo>
                  <a:lnTo>
                    <a:pt x="7423404" y="2020570"/>
                  </a:lnTo>
                  <a:lnTo>
                    <a:pt x="7414514" y="2011553"/>
                  </a:lnTo>
                  <a:lnTo>
                    <a:pt x="8428101" y="1007618"/>
                  </a:lnTo>
                  <a:lnTo>
                    <a:pt x="8436991" y="1016635"/>
                  </a:lnTo>
                  <a:lnTo>
                    <a:pt x="8428101" y="1025652"/>
                  </a:lnTo>
                  <a:lnTo>
                    <a:pt x="7414514" y="21717"/>
                  </a:lnTo>
                  <a:lnTo>
                    <a:pt x="7423404" y="12700"/>
                  </a:lnTo>
                  <a:lnTo>
                    <a:pt x="7423404" y="25400"/>
                  </a:lnTo>
                  <a:lnTo>
                    <a:pt x="12700" y="25400"/>
                  </a:lnTo>
                  <a:close/>
                </a:path>
              </a:pathLst>
            </a:custGeom>
            <a:solidFill>
              <a:srgbClr val="5A975E"/>
            </a:solidFill>
          </p:spPr>
        </p:sp>
      </p:grpSp>
      <p:grpSp>
        <p:nvGrpSpPr>
          <p:cNvPr id="8" name="Group 8"/>
          <p:cNvGrpSpPr/>
          <p:nvPr/>
        </p:nvGrpSpPr>
        <p:grpSpPr>
          <a:xfrm>
            <a:off x="348615" y="161925"/>
            <a:ext cx="11561445" cy="1337310"/>
            <a:chOff x="0" y="0"/>
            <a:chExt cx="15415260" cy="1783080"/>
          </a:xfrm>
        </p:grpSpPr>
        <p:sp>
          <p:nvSpPr>
            <p:cNvPr id="9" name="Freeform 9"/>
            <p:cNvSpPr/>
            <p:nvPr/>
          </p:nvSpPr>
          <p:spPr>
            <a:xfrm>
              <a:off x="0" y="0"/>
              <a:ext cx="15415261" cy="1783080"/>
            </a:xfrm>
            <a:custGeom>
              <a:avLst/>
              <a:gdLst/>
              <a:ahLst/>
              <a:cxnLst/>
              <a:rect l="l" t="t" r="r" b="b"/>
              <a:pathLst>
                <a:path w="15415261" h="1783080">
                  <a:moveTo>
                    <a:pt x="0" y="0"/>
                  </a:moveTo>
                  <a:lnTo>
                    <a:pt x="15415261" y="0"/>
                  </a:lnTo>
                  <a:lnTo>
                    <a:pt x="15415261" y="1783080"/>
                  </a:lnTo>
                  <a:lnTo>
                    <a:pt x="0" y="1783080"/>
                  </a:lnTo>
                  <a:close/>
                </a:path>
              </a:pathLst>
            </a:custGeom>
            <a:solidFill>
              <a:srgbClr val="000000">
                <a:alpha val="0"/>
              </a:srgbClr>
            </a:solidFill>
          </p:spPr>
        </p:sp>
        <p:sp>
          <p:nvSpPr>
            <p:cNvPr id="10" name="TextBox 10"/>
            <p:cNvSpPr txBox="1"/>
            <p:nvPr/>
          </p:nvSpPr>
          <p:spPr>
            <a:xfrm>
              <a:off x="0" y="-47625"/>
              <a:ext cx="15415260" cy="1830705"/>
            </a:xfrm>
            <a:prstGeom prst="rect">
              <a:avLst/>
            </a:prstGeom>
          </p:spPr>
          <p:txBody>
            <a:bodyPr lIns="0" tIns="0" rIns="0" bIns="0" rtlCol="0" anchor="ctr"/>
            <a:lstStyle/>
            <a:p>
              <a:pPr algn="l">
                <a:lnSpc>
                  <a:spcPts val="6480"/>
                </a:lnSpc>
              </a:pPr>
              <a:r>
                <a:rPr lang="en-US" sz="6000" dirty="0">
                  <a:solidFill>
                    <a:srgbClr val="ECEFE9"/>
                  </a:solidFill>
                  <a:latin typeface="Times New Roman"/>
                  <a:ea typeface="Times New Roman"/>
                  <a:cs typeface="Times New Roman"/>
                  <a:sym typeface="Times New Roman"/>
                </a:rPr>
                <a:t>OVERVIEW:-</a:t>
              </a:r>
            </a:p>
          </p:txBody>
        </p:sp>
      </p:grpSp>
      <p:sp>
        <p:nvSpPr>
          <p:cNvPr id="11" name="Freeform 11" descr="Untitled design (2).png"/>
          <p:cNvSpPr/>
          <p:nvPr/>
        </p:nvSpPr>
        <p:spPr>
          <a:xfrm>
            <a:off x="9139660" y="1562572"/>
            <a:ext cx="7248645" cy="7248645"/>
          </a:xfrm>
          <a:custGeom>
            <a:avLst/>
            <a:gdLst/>
            <a:ahLst/>
            <a:cxnLst/>
            <a:rect l="l" t="t" r="r" b="b"/>
            <a:pathLst>
              <a:path w="7248645" h="7248645">
                <a:moveTo>
                  <a:pt x="0" y="0"/>
                </a:moveTo>
                <a:lnTo>
                  <a:pt x="7248646" y="0"/>
                </a:lnTo>
                <a:lnTo>
                  <a:pt x="7248646" y="7248645"/>
                </a:lnTo>
                <a:lnTo>
                  <a:pt x="0" y="7248645"/>
                </a:lnTo>
                <a:lnTo>
                  <a:pt x="0" y="0"/>
                </a:lnTo>
                <a:close/>
              </a:path>
            </a:pathLst>
          </a:custGeom>
          <a:blipFill>
            <a:blip r:embed="rId2" cstate="print"/>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504A39E8-046E-541F-CCBD-7265910C2E1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CC1652A-F05F-3778-B990-E6546B706B89}"/>
              </a:ext>
            </a:extLst>
          </p:cNvPr>
          <p:cNvGrpSpPr>
            <a:grpSpLocks/>
          </p:cNvGrpSpPr>
          <p:nvPr/>
        </p:nvGrpSpPr>
        <p:grpSpPr bwMode="auto">
          <a:xfrm>
            <a:off x="838201" y="1866900"/>
            <a:ext cx="8305800" cy="5453385"/>
            <a:chOff x="0" y="0"/>
            <a:chExt cx="52886" cy="43537"/>
          </a:xfrm>
        </p:grpSpPr>
        <p:sp>
          <p:nvSpPr>
            <p:cNvPr id="3" name="Shape 4294">
              <a:extLst>
                <a:ext uri="{FF2B5EF4-FFF2-40B4-BE49-F238E27FC236}">
                  <a16:creationId xmlns:a16="http://schemas.microsoft.com/office/drawing/2014/main" id="{B7FA044C-C6BF-BDAB-FE9F-71D365E5C829}"/>
                </a:ext>
              </a:extLst>
            </p:cNvPr>
            <p:cNvSpPr>
              <a:spLocks/>
            </p:cNvSpPr>
            <p:nvPr/>
          </p:nvSpPr>
          <p:spPr bwMode="auto">
            <a:xfrm>
              <a:off x="38957" y="11838"/>
              <a:ext cx="11046" cy="9412"/>
            </a:xfrm>
            <a:custGeom>
              <a:avLst/>
              <a:gdLst>
                <a:gd name="T0" fmla="*/ 0 w 1104627"/>
                <a:gd name="T1" fmla="*/ 1 h 941221"/>
                <a:gd name="T2" fmla="*/ 1 w 1104627"/>
                <a:gd name="T3" fmla="*/ 1 h 941221"/>
                <a:gd name="T4" fmla="*/ 1 w 1104627"/>
                <a:gd name="T5" fmla="*/ 0 h 941221"/>
                <a:gd name="T6" fmla="*/ 0 w 1104627"/>
                <a:gd name="T7" fmla="*/ 0 h 941221"/>
                <a:gd name="T8" fmla="*/ 0 w 1104627"/>
                <a:gd name="T9" fmla="*/ 1 h 941221"/>
                <a:gd name="T10" fmla="*/ 0 60000 65536"/>
                <a:gd name="T11" fmla="*/ 0 60000 65536"/>
                <a:gd name="T12" fmla="*/ 0 60000 65536"/>
                <a:gd name="T13" fmla="*/ 0 60000 65536"/>
                <a:gd name="T14" fmla="*/ 0 60000 65536"/>
                <a:gd name="T15" fmla="*/ 0 w 1104627"/>
                <a:gd name="T16" fmla="*/ 0 h 941221"/>
                <a:gd name="T17" fmla="*/ 1104627 w 1104627"/>
                <a:gd name="T18" fmla="*/ 941221 h 941221"/>
              </a:gdLst>
              <a:ahLst/>
              <a:cxnLst>
                <a:cxn ang="T10">
                  <a:pos x="T0" y="T1"/>
                </a:cxn>
                <a:cxn ang="T11">
                  <a:pos x="T2" y="T3"/>
                </a:cxn>
                <a:cxn ang="T12">
                  <a:pos x="T4" y="T5"/>
                </a:cxn>
                <a:cxn ang="T13">
                  <a:pos x="T6" y="T7"/>
                </a:cxn>
                <a:cxn ang="T14">
                  <a:pos x="T8" y="T9"/>
                </a:cxn>
              </a:cxnLst>
              <a:rect l="T15" t="T16" r="T17" b="T18"/>
              <a:pathLst>
                <a:path w="1104627" h="941221">
                  <a:moveTo>
                    <a:pt x="0" y="941221"/>
                  </a:moveTo>
                  <a:lnTo>
                    <a:pt x="1104627" y="941221"/>
                  </a:lnTo>
                  <a:lnTo>
                    <a:pt x="1104627" y="0"/>
                  </a:lnTo>
                  <a:lnTo>
                    <a:pt x="0" y="0"/>
                  </a:lnTo>
                  <a:lnTo>
                    <a:pt x="0" y="941221"/>
                  </a:lnTo>
                  <a:close/>
                </a:path>
              </a:pathLst>
            </a:custGeom>
            <a:noFill/>
            <a:ln w="2729">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 name="Shape 4295">
              <a:extLst>
                <a:ext uri="{FF2B5EF4-FFF2-40B4-BE49-F238E27FC236}">
                  <a16:creationId xmlns:a16="http://schemas.microsoft.com/office/drawing/2014/main" id="{0761C27B-9EE6-E347-ED67-30B9546CF5C3}"/>
                </a:ext>
              </a:extLst>
            </p:cNvPr>
            <p:cNvSpPr>
              <a:spLocks/>
            </p:cNvSpPr>
            <p:nvPr/>
          </p:nvSpPr>
          <p:spPr bwMode="auto">
            <a:xfrm>
              <a:off x="38998" y="11067"/>
              <a:ext cx="12834" cy="813"/>
            </a:xfrm>
            <a:custGeom>
              <a:avLst/>
              <a:gdLst>
                <a:gd name="T0" fmla="*/ 0 w 1283346"/>
                <a:gd name="T1" fmla="*/ 0 h 81326"/>
                <a:gd name="T2" fmla="*/ 1 w 1283346"/>
                <a:gd name="T3" fmla="*/ 0 h 81326"/>
                <a:gd name="T4" fmla="*/ 1 w 1283346"/>
                <a:gd name="T5" fmla="*/ 0 h 81326"/>
                <a:gd name="T6" fmla="*/ 0 w 1283346"/>
                <a:gd name="T7" fmla="*/ 0 h 81326"/>
                <a:gd name="T8" fmla="*/ 0 w 1283346"/>
                <a:gd name="T9" fmla="*/ 0 h 81326"/>
                <a:gd name="T10" fmla="*/ 0 60000 65536"/>
                <a:gd name="T11" fmla="*/ 0 60000 65536"/>
                <a:gd name="T12" fmla="*/ 0 60000 65536"/>
                <a:gd name="T13" fmla="*/ 0 60000 65536"/>
                <a:gd name="T14" fmla="*/ 0 60000 65536"/>
                <a:gd name="T15" fmla="*/ 0 w 1283346"/>
                <a:gd name="T16" fmla="*/ 0 h 81326"/>
                <a:gd name="T17" fmla="*/ 1283346 w 1283346"/>
                <a:gd name="T18" fmla="*/ 81326 h 81326"/>
              </a:gdLst>
              <a:ahLst/>
              <a:cxnLst>
                <a:cxn ang="T10">
                  <a:pos x="T0" y="T1"/>
                </a:cxn>
                <a:cxn ang="T11">
                  <a:pos x="T2" y="T3"/>
                </a:cxn>
                <a:cxn ang="T12">
                  <a:pos x="T4" y="T5"/>
                </a:cxn>
                <a:cxn ang="T13">
                  <a:pos x="T6" y="T7"/>
                </a:cxn>
                <a:cxn ang="T14">
                  <a:pos x="T8" y="T9"/>
                </a:cxn>
              </a:cxnLst>
              <a:rect l="T15" t="T16" r="T17" b="T18"/>
              <a:pathLst>
                <a:path w="1283346" h="81326">
                  <a:moveTo>
                    <a:pt x="243743" y="0"/>
                  </a:moveTo>
                  <a:lnTo>
                    <a:pt x="1283346" y="0"/>
                  </a:lnTo>
                  <a:lnTo>
                    <a:pt x="1112805" y="81326"/>
                  </a:lnTo>
                  <a:lnTo>
                    <a:pt x="0" y="81326"/>
                  </a:lnTo>
                  <a:lnTo>
                    <a:pt x="243743"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5" name="Shape 4296">
              <a:extLst>
                <a:ext uri="{FF2B5EF4-FFF2-40B4-BE49-F238E27FC236}">
                  <a16:creationId xmlns:a16="http://schemas.microsoft.com/office/drawing/2014/main" id="{6D12F6D6-7864-6CBC-D9B8-ECC161F9F5F2}"/>
                </a:ext>
              </a:extLst>
            </p:cNvPr>
            <p:cNvSpPr>
              <a:spLocks/>
            </p:cNvSpPr>
            <p:nvPr/>
          </p:nvSpPr>
          <p:spPr bwMode="auto">
            <a:xfrm>
              <a:off x="50126" y="11067"/>
              <a:ext cx="1706" cy="10307"/>
            </a:xfrm>
            <a:custGeom>
              <a:avLst/>
              <a:gdLst>
                <a:gd name="T0" fmla="*/ 0 w 170541"/>
                <a:gd name="T1" fmla="*/ 0 h 1030737"/>
                <a:gd name="T2" fmla="*/ 0 w 170541"/>
                <a:gd name="T3" fmla="*/ 1 h 1030737"/>
                <a:gd name="T4" fmla="*/ 0 w 170541"/>
                <a:gd name="T5" fmla="*/ 1 h 1030737"/>
                <a:gd name="T6" fmla="*/ 0 w 170541"/>
                <a:gd name="T7" fmla="*/ 0 h 1030737"/>
                <a:gd name="T8" fmla="*/ 0 w 170541"/>
                <a:gd name="T9" fmla="*/ 0 h 1030737"/>
                <a:gd name="T10" fmla="*/ 0 60000 65536"/>
                <a:gd name="T11" fmla="*/ 0 60000 65536"/>
                <a:gd name="T12" fmla="*/ 0 60000 65536"/>
                <a:gd name="T13" fmla="*/ 0 60000 65536"/>
                <a:gd name="T14" fmla="*/ 0 60000 65536"/>
                <a:gd name="T15" fmla="*/ 0 w 170541"/>
                <a:gd name="T16" fmla="*/ 0 h 1030737"/>
                <a:gd name="T17" fmla="*/ 170541 w 170541"/>
                <a:gd name="T18" fmla="*/ 1030737 h 1030737"/>
              </a:gdLst>
              <a:ahLst/>
              <a:cxnLst>
                <a:cxn ang="T10">
                  <a:pos x="T0" y="T1"/>
                </a:cxn>
                <a:cxn ang="T11">
                  <a:pos x="T2" y="T3"/>
                </a:cxn>
                <a:cxn ang="T12">
                  <a:pos x="T4" y="T5"/>
                </a:cxn>
                <a:cxn ang="T13">
                  <a:pos x="T6" y="T7"/>
                </a:cxn>
                <a:cxn ang="T14">
                  <a:pos x="T8" y="T9"/>
                </a:cxn>
              </a:cxnLst>
              <a:rect l="T15" t="T16" r="T17" b="T18"/>
              <a:pathLst>
                <a:path w="170541" h="1030737">
                  <a:moveTo>
                    <a:pt x="170541" y="0"/>
                  </a:moveTo>
                  <a:lnTo>
                    <a:pt x="170541" y="908690"/>
                  </a:lnTo>
                  <a:lnTo>
                    <a:pt x="0" y="1030737"/>
                  </a:lnTo>
                  <a:lnTo>
                    <a:pt x="0" y="81326"/>
                  </a:lnTo>
                  <a:lnTo>
                    <a:pt x="170541"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6" name="Rectangle 5">
              <a:extLst>
                <a:ext uri="{FF2B5EF4-FFF2-40B4-BE49-F238E27FC236}">
                  <a16:creationId xmlns:a16="http://schemas.microsoft.com/office/drawing/2014/main" id="{D457D65F-C750-5D01-AE56-2DF2EE583657}"/>
                </a:ext>
              </a:extLst>
            </p:cNvPr>
            <p:cNvSpPr>
              <a:spLocks noChangeArrowheads="1"/>
            </p:cNvSpPr>
            <p:nvPr/>
          </p:nvSpPr>
          <p:spPr bwMode="auto">
            <a:xfrm>
              <a:off x="40743" y="11972"/>
              <a:ext cx="9977"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RF Classifiers,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1614951E-738D-1038-BF60-D69928802E9A}"/>
                </a:ext>
              </a:extLst>
            </p:cNvPr>
            <p:cNvSpPr>
              <a:spLocks noChangeArrowheads="1"/>
            </p:cNvSpPr>
            <p:nvPr/>
          </p:nvSpPr>
          <p:spPr bwMode="auto">
            <a:xfrm>
              <a:off x="39554" y="13330"/>
              <a:ext cx="13332"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Regressions &amp; other</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 name="Shape 4299">
              <a:extLst>
                <a:ext uri="{FF2B5EF4-FFF2-40B4-BE49-F238E27FC236}">
                  <a16:creationId xmlns:a16="http://schemas.microsoft.com/office/drawing/2014/main" id="{D4BED21B-22EA-B6F2-B30A-C43F4D920D81}"/>
                </a:ext>
              </a:extLst>
            </p:cNvPr>
            <p:cNvSpPr>
              <a:spLocks/>
            </p:cNvSpPr>
            <p:nvPr/>
          </p:nvSpPr>
          <p:spPr bwMode="auto">
            <a:xfrm>
              <a:off x="0" y="1883"/>
              <a:ext cx="6661" cy="5886"/>
            </a:xfrm>
            <a:custGeom>
              <a:avLst/>
              <a:gdLst>
                <a:gd name="T0" fmla="*/ 0 w 666104"/>
                <a:gd name="T1" fmla="*/ 1 h 588607"/>
                <a:gd name="T2" fmla="*/ 1 w 666104"/>
                <a:gd name="T3" fmla="*/ 1 h 588607"/>
                <a:gd name="T4" fmla="*/ 1 w 666104"/>
                <a:gd name="T5" fmla="*/ 0 h 588607"/>
                <a:gd name="T6" fmla="*/ 0 w 666104"/>
                <a:gd name="T7" fmla="*/ 0 h 588607"/>
                <a:gd name="T8" fmla="*/ 0 w 666104"/>
                <a:gd name="T9" fmla="*/ 1 h 588607"/>
                <a:gd name="T10" fmla="*/ 0 60000 65536"/>
                <a:gd name="T11" fmla="*/ 0 60000 65536"/>
                <a:gd name="T12" fmla="*/ 0 60000 65536"/>
                <a:gd name="T13" fmla="*/ 0 60000 65536"/>
                <a:gd name="T14" fmla="*/ 0 60000 65536"/>
                <a:gd name="T15" fmla="*/ 0 w 666104"/>
                <a:gd name="T16" fmla="*/ 0 h 588607"/>
                <a:gd name="T17" fmla="*/ 666104 w 666104"/>
                <a:gd name="T18" fmla="*/ 588607 h 588607"/>
              </a:gdLst>
              <a:ahLst/>
              <a:cxnLst>
                <a:cxn ang="T10">
                  <a:pos x="T0" y="T1"/>
                </a:cxn>
                <a:cxn ang="T11">
                  <a:pos x="T2" y="T3"/>
                </a:cxn>
                <a:cxn ang="T12">
                  <a:pos x="T4" y="T5"/>
                </a:cxn>
                <a:cxn ang="T13">
                  <a:pos x="T6" y="T7"/>
                </a:cxn>
                <a:cxn ang="T14">
                  <a:pos x="T8" y="T9"/>
                </a:cxn>
              </a:cxnLst>
              <a:rect l="T15" t="T16" r="T17" b="T18"/>
              <a:pathLst>
                <a:path w="666104" h="588607">
                  <a:moveTo>
                    <a:pt x="0" y="588607"/>
                  </a:moveTo>
                  <a:lnTo>
                    <a:pt x="666104" y="588607"/>
                  </a:lnTo>
                  <a:lnTo>
                    <a:pt x="666104" y="0"/>
                  </a:lnTo>
                  <a:lnTo>
                    <a:pt x="0" y="0"/>
                  </a:lnTo>
                  <a:lnTo>
                    <a:pt x="0" y="588607"/>
                  </a:lnTo>
                  <a:close/>
                </a:path>
              </a:pathLst>
            </a:custGeom>
            <a:noFill/>
            <a:ln w="2729">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9" name="Shape 4300">
              <a:extLst>
                <a:ext uri="{FF2B5EF4-FFF2-40B4-BE49-F238E27FC236}">
                  <a16:creationId xmlns:a16="http://schemas.microsoft.com/office/drawing/2014/main" id="{F2F06CBE-22A8-06BB-D28D-27F0B6074208}"/>
                </a:ext>
              </a:extLst>
            </p:cNvPr>
            <p:cNvSpPr>
              <a:spLocks/>
            </p:cNvSpPr>
            <p:nvPr/>
          </p:nvSpPr>
          <p:spPr bwMode="auto">
            <a:xfrm>
              <a:off x="42" y="1111"/>
              <a:ext cx="8446" cy="814"/>
            </a:xfrm>
            <a:custGeom>
              <a:avLst/>
              <a:gdLst>
                <a:gd name="T0" fmla="*/ 0 w 844574"/>
                <a:gd name="T1" fmla="*/ 0 h 81439"/>
                <a:gd name="T2" fmla="*/ 1 w 844574"/>
                <a:gd name="T3" fmla="*/ 0 h 81439"/>
                <a:gd name="T4" fmla="*/ 1 w 844574"/>
                <a:gd name="T5" fmla="*/ 0 h 81439"/>
                <a:gd name="T6" fmla="*/ 0 w 844574"/>
                <a:gd name="T7" fmla="*/ 0 h 81439"/>
                <a:gd name="T8" fmla="*/ 0 w 844574"/>
                <a:gd name="T9" fmla="*/ 0 h 81439"/>
                <a:gd name="T10" fmla="*/ 0 60000 65536"/>
                <a:gd name="T11" fmla="*/ 0 60000 65536"/>
                <a:gd name="T12" fmla="*/ 0 60000 65536"/>
                <a:gd name="T13" fmla="*/ 0 60000 65536"/>
                <a:gd name="T14" fmla="*/ 0 60000 65536"/>
                <a:gd name="T15" fmla="*/ 0 w 844574"/>
                <a:gd name="T16" fmla="*/ 0 h 81439"/>
                <a:gd name="T17" fmla="*/ 844574 w 844574"/>
                <a:gd name="T18" fmla="*/ 81439 h 81439"/>
              </a:gdLst>
              <a:ahLst/>
              <a:cxnLst>
                <a:cxn ang="T10">
                  <a:pos x="T0" y="T1"/>
                </a:cxn>
                <a:cxn ang="T11">
                  <a:pos x="T2" y="T3"/>
                </a:cxn>
                <a:cxn ang="T12">
                  <a:pos x="T4" y="T5"/>
                </a:cxn>
                <a:cxn ang="T13">
                  <a:pos x="T6" y="T7"/>
                </a:cxn>
                <a:cxn ang="T14">
                  <a:pos x="T8" y="T9"/>
                </a:cxn>
              </a:cxnLst>
              <a:rect l="T15" t="T16" r="T17" b="T18"/>
              <a:pathLst>
                <a:path w="844574" h="81439">
                  <a:moveTo>
                    <a:pt x="243687" y="0"/>
                  </a:moveTo>
                  <a:lnTo>
                    <a:pt x="844574" y="0"/>
                  </a:lnTo>
                  <a:lnTo>
                    <a:pt x="674022" y="81439"/>
                  </a:lnTo>
                  <a:lnTo>
                    <a:pt x="0" y="81439"/>
                  </a:lnTo>
                  <a:lnTo>
                    <a:pt x="243687"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10" name="Shape 4301">
              <a:extLst>
                <a:ext uri="{FF2B5EF4-FFF2-40B4-BE49-F238E27FC236}">
                  <a16:creationId xmlns:a16="http://schemas.microsoft.com/office/drawing/2014/main" id="{D165DE9C-229F-BD36-7301-013E26D5E329}"/>
                </a:ext>
              </a:extLst>
            </p:cNvPr>
            <p:cNvSpPr>
              <a:spLocks/>
            </p:cNvSpPr>
            <p:nvPr/>
          </p:nvSpPr>
          <p:spPr bwMode="auto">
            <a:xfrm>
              <a:off x="6782" y="1111"/>
              <a:ext cx="1706" cy="6782"/>
            </a:xfrm>
            <a:custGeom>
              <a:avLst/>
              <a:gdLst>
                <a:gd name="T0" fmla="*/ 0 w 170552"/>
                <a:gd name="T1" fmla="*/ 0 h 678247"/>
                <a:gd name="T2" fmla="*/ 0 w 170552"/>
                <a:gd name="T3" fmla="*/ 1 h 678247"/>
                <a:gd name="T4" fmla="*/ 0 w 170552"/>
                <a:gd name="T5" fmla="*/ 1 h 678247"/>
                <a:gd name="T6" fmla="*/ 0 w 170552"/>
                <a:gd name="T7" fmla="*/ 0 h 678247"/>
                <a:gd name="T8" fmla="*/ 0 w 170552"/>
                <a:gd name="T9" fmla="*/ 0 h 678247"/>
                <a:gd name="T10" fmla="*/ 0 60000 65536"/>
                <a:gd name="T11" fmla="*/ 0 60000 65536"/>
                <a:gd name="T12" fmla="*/ 0 60000 65536"/>
                <a:gd name="T13" fmla="*/ 0 60000 65536"/>
                <a:gd name="T14" fmla="*/ 0 60000 65536"/>
                <a:gd name="T15" fmla="*/ 0 w 170552"/>
                <a:gd name="T16" fmla="*/ 0 h 678247"/>
                <a:gd name="T17" fmla="*/ 170552 w 170552"/>
                <a:gd name="T18" fmla="*/ 678247 h 678247"/>
              </a:gdLst>
              <a:ahLst/>
              <a:cxnLst>
                <a:cxn ang="T10">
                  <a:pos x="T0" y="T1"/>
                </a:cxn>
                <a:cxn ang="T11">
                  <a:pos x="T2" y="T3"/>
                </a:cxn>
                <a:cxn ang="T12">
                  <a:pos x="T4" y="T5"/>
                </a:cxn>
                <a:cxn ang="T13">
                  <a:pos x="T6" y="T7"/>
                </a:cxn>
                <a:cxn ang="T14">
                  <a:pos x="T8" y="T9"/>
                </a:cxn>
              </a:cxnLst>
              <a:rect l="T15" t="T16" r="T17" b="T18"/>
              <a:pathLst>
                <a:path w="170552" h="678247">
                  <a:moveTo>
                    <a:pt x="170552" y="0"/>
                  </a:moveTo>
                  <a:lnTo>
                    <a:pt x="170552" y="556088"/>
                  </a:lnTo>
                  <a:lnTo>
                    <a:pt x="0" y="678247"/>
                  </a:lnTo>
                  <a:lnTo>
                    <a:pt x="0" y="81439"/>
                  </a:lnTo>
                  <a:lnTo>
                    <a:pt x="170552"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11" name="Rectangle 10">
              <a:extLst>
                <a:ext uri="{FF2B5EF4-FFF2-40B4-BE49-F238E27FC236}">
                  <a16:creationId xmlns:a16="http://schemas.microsoft.com/office/drawing/2014/main" id="{E8509AB9-8A4E-50D5-6E83-6A173C3E8498}"/>
                </a:ext>
              </a:extLst>
            </p:cNvPr>
            <p:cNvSpPr>
              <a:spLocks noChangeArrowheads="1"/>
            </p:cNvSpPr>
            <p:nvPr/>
          </p:nvSpPr>
          <p:spPr bwMode="auto">
            <a:xfrm>
              <a:off x="840" y="2043"/>
              <a:ext cx="6598"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User 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2" name="Shape 4303">
              <a:extLst>
                <a:ext uri="{FF2B5EF4-FFF2-40B4-BE49-F238E27FC236}">
                  <a16:creationId xmlns:a16="http://schemas.microsoft.com/office/drawing/2014/main" id="{FAB7944F-AF3D-33EC-4A7B-25F9AA9032C9}"/>
                </a:ext>
              </a:extLst>
            </p:cNvPr>
            <p:cNvSpPr>
              <a:spLocks/>
            </p:cNvSpPr>
            <p:nvPr/>
          </p:nvSpPr>
          <p:spPr bwMode="auto">
            <a:xfrm>
              <a:off x="16026" y="1017"/>
              <a:ext cx="6661" cy="5886"/>
            </a:xfrm>
            <a:custGeom>
              <a:avLst/>
              <a:gdLst>
                <a:gd name="T0" fmla="*/ 0 w 666104"/>
                <a:gd name="T1" fmla="*/ 1 h 588607"/>
                <a:gd name="T2" fmla="*/ 1 w 666104"/>
                <a:gd name="T3" fmla="*/ 1 h 588607"/>
                <a:gd name="T4" fmla="*/ 1 w 666104"/>
                <a:gd name="T5" fmla="*/ 0 h 588607"/>
                <a:gd name="T6" fmla="*/ 0 w 666104"/>
                <a:gd name="T7" fmla="*/ 0 h 588607"/>
                <a:gd name="T8" fmla="*/ 0 w 666104"/>
                <a:gd name="T9" fmla="*/ 1 h 588607"/>
                <a:gd name="T10" fmla="*/ 0 60000 65536"/>
                <a:gd name="T11" fmla="*/ 0 60000 65536"/>
                <a:gd name="T12" fmla="*/ 0 60000 65536"/>
                <a:gd name="T13" fmla="*/ 0 60000 65536"/>
                <a:gd name="T14" fmla="*/ 0 60000 65536"/>
                <a:gd name="T15" fmla="*/ 0 w 666104"/>
                <a:gd name="T16" fmla="*/ 0 h 588607"/>
                <a:gd name="T17" fmla="*/ 666104 w 666104"/>
                <a:gd name="T18" fmla="*/ 588607 h 588607"/>
              </a:gdLst>
              <a:ahLst/>
              <a:cxnLst>
                <a:cxn ang="T10">
                  <a:pos x="T0" y="T1"/>
                </a:cxn>
                <a:cxn ang="T11">
                  <a:pos x="T2" y="T3"/>
                </a:cxn>
                <a:cxn ang="T12">
                  <a:pos x="T4" y="T5"/>
                </a:cxn>
                <a:cxn ang="T13">
                  <a:pos x="T6" y="T7"/>
                </a:cxn>
                <a:cxn ang="T14">
                  <a:pos x="T8" y="T9"/>
                </a:cxn>
              </a:cxnLst>
              <a:rect l="T15" t="T16" r="T17" b="T18"/>
              <a:pathLst>
                <a:path w="666104" h="588607">
                  <a:moveTo>
                    <a:pt x="0" y="588607"/>
                  </a:moveTo>
                  <a:lnTo>
                    <a:pt x="666104" y="588607"/>
                  </a:lnTo>
                  <a:lnTo>
                    <a:pt x="666104" y="0"/>
                  </a:lnTo>
                  <a:lnTo>
                    <a:pt x="0" y="0"/>
                  </a:lnTo>
                  <a:lnTo>
                    <a:pt x="0" y="588607"/>
                  </a:lnTo>
                  <a:close/>
                </a:path>
              </a:pathLst>
            </a:custGeom>
            <a:noFill/>
            <a:ln w="2729">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3" name="Shape 4304">
              <a:extLst>
                <a:ext uri="{FF2B5EF4-FFF2-40B4-BE49-F238E27FC236}">
                  <a16:creationId xmlns:a16="http://schemas.microsoft.com/office/drawing/2014/main" id="{B0B36C85-60AA-380F-2FAA-81750A2400D0}"/>
                </a:ext>
              </a:extLst>
            </p:cNvPr>
            <p:cNvSpPr>
              <a:spLocks/>
            </p:cNvSpPr>
            <p:nvPr/>
          </p:nvSpPr>
          <p:spPr bwMode="auto">
            <a:xfrm>
              <a:off x="16068" y="245"/>
              <a:ext cx="8449" cy="814"/>
            </a:xfrm>
            <a:custGeom>
              <a:avLst/>
              <a:gdLst>
                <a:gd name="T0" fmla="*/ 0 w 844924"/>
                <a:gd name="T1" fmla="*/ 0 h 81326"/>
                <a:gd name="T2" fmla="*/ 1 w 844924"/>
                <a:gd name="T3" fmla="*/ 0 h 81326"/>
                <a:gd name="T4" fmla="*/ 1 w 844924"/>
                <a:gd name="T5" fmla="*/ 0 h 81326"/>
                <a:gd name="T6" fmla="*/ 0 w 844924"/>
                <a:gd name="T7" fmla="*/ 0 h 81326"/>
                <a:gd name="T8" fmla="*/ 0 w 844924"/>
                <a:gd name="T9" fmla="*/ 0 h 81326"/>
                <a:gd name="T10" fmla="*/ 0 60000 65536"/>
                <a:gd name="T11" fmla="*/ 0 60000 65536"/>
                <a:gd name="T12" fmla="*/ 0 60000 65536"/>
                <a:gd name="T13" fmla="*/ 0 60000 65536"/>
                <a:gd name="T14" fmla="*/ 0 60000 65536"/>
                <a:gd name="T15" fmla="*/ 0 w 844924"/>
                <a:gd name="T16" fmla="*/ 0 h 81326"/>
                <a:gd name="T17" fmla="*/ 844924 w 844924"/>
                <a:gd name="T18" fmla="*/ 81326 h 81326"/>
              </a:gdLst>
              <a:ahLst/>
              <a:cxnLst>
                <a:cxn ang="T10">
                  <a:pos x="T0" y="T1"/>
                </a:cxn>
                <a:cxn ang="T11">
                  <a:pos x="T2" y="T3"/>
                </a:cxn>
                <a:cxn ang="T12">
                  <a:pos x="T4" y="T5"/>
                </a:cxn>
                <a:cxn ang="T13">
                  <a:pos x="T6" y="T7"/>
                </a:cxn>
                <a:cxn ang="T14">
                  <a:pos x="T8" y="T9"/>
                </a:cxn>
              </a:cxnLst>
              <a:rect l="T15" t="T16" r="T17" b="T18"/>
              <a:pathLst>
                <a:path w="844924" h="81326">
                  <a:moveTo>
                    <a:pt x="243743" y="0"/>
                  </a:moveTo>
                  <a:lnTo>
                    <a:pt x="844924" y="0"/>
                  </a:lnTo>
                  <a:lnTo>
                    <a:pt x="674382" y="81326"/>
                  </a:lnTo>
                  <a:lnTo>
                    <a:pt x="0" y="81326"/>
                  </a:lnTo>
                  <a:lnTo>
                    <a:pt x="243743"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14" name="Shape 4305">
              <a:extLst>
                <a:ext uri="{FF2B5EF4-FFF2-40B4-BE49-F238E27FC236}">
                  <a16:creationId xmlns:a16="http://schemas.microsoft.com/office/drawing/2014/main" id="{65AF71A7-F9B7-245D-9123-6CB3140209E1}"/>
                </a:ext>
              </a:extLst>
            </p:cNvPr>
            <p:cNvSpPr>
              <a:spLocks/>
            </p:cNvSpPr>
            <p:nvPr/>
          </p:nvSpPr>
          <p:spPr bwMode="auto">
            <a:xfrm>
              <a:off x="22812" y="245"/>
              <a:ext cx="1705" cy="6779"/>
            </a:xfrm>
            <a:custGeom>
              <a:avLst/>
              <a:gdLst>
                <a:gd name="T0" fmla="*/ 0 w 170542"/>
                <a:gd name="T1" fmla="*/ 0 h 677909"/>
                <a:gd name="T2" fmla="*/ 0 w 170542"/>
                <a:gd name="T3" fmla="*/ 1 h 677909"/>
                <a:gd name="T4" fmla="*/ 0 w 170542"/>
                <a:gd name="T5" fmla="*/ 1 h 677909"/>
                <a:gd name="T6" fmla="*/ 0 w 170542"/>
                <a:gd name="T7" fmla="*/ 0 h 677909"/>
                <a:gd name="T8" fmla="*/ 0 w 170542"/>
                <a:gd name="T9" fmla="*/ 0 h 677909"/>
                <a:gd name="T10" fmla="*/ 0 60000 65536"/>
                <a:gd name="T11" fmla="*/ 0 60000 65536"/>
                <a:gd name="T12" fmla="*/ 0 60000 65536"/>
                <a:gd name="T13" fmla="*/ 0 60000 65536"/>
                <a:gd name="T14" fmla="*/ 0 60000 65536"/>
                <a:gd name="T15" fmla="*/ 0 w 170542"/>
                <a:gd name="T16" fmla="*/ 0 h 677909"/>
                <a:gd name="T17" fmla="*/ 170542 w 170542"/>
                <a:gd name="T18" fmla="*/ 677909 h 677909"/>
              </a:gdLst>
              <a:ahLst/>
              <a:cxnLst>
                <a:cxn ang="T10">
                  <a:pos x="T0" y="T1"/>
                </a:cxn>
                <a:cxn ang="T11">
                  <a:pos x="T2" y="T3"/>
                </a:cxn>
                <a:cxn ang="T12">
                  <a:pos x="T4" y="T5"/>
                </a:cxn>
                <a:cxn ang="T13">
                  <a:pos x="T6" y="T7"/>
                </a:cxn>
                <a:cxn ang="T14">
                  <a:pos x="T8" y="T9"/>
                </a:cxn>
              </a:cxnLst>
              <a:rect l="T15" t="T16" r="T17" b="T18"/>
              <a:pathLst>
                <a:path w="170542" h="677909">
                  <a:moveTo>
                    <a:pt x="170542" y="0"/>
                  </a:moveTo>
                  <a:lnTo>
                    <a:pt x="170542" y="556088"/>
                  </a:lnTo>
                  <a:lnTo>
                    <a:pt x="0" y="677909"/>
                  </a:lnTo>
                  <a:lnTo>
                    <a:pt x="0" y="81326"/>
                  </a:lnTo>
                  <a:lnTo>
                    <a:pt x="170542"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15" name="Rectangle 14">
              <a:extLst>
                <a:ext uri="{FF2B5EF4-FFF2-40B4-BE49-F238E27FC236}">
                  <a16:creationId xmlns:a16="http://schemas.microsoft.com/office/drawing/2014/main" id="{734AE9AE-6A43-CFCD-6D29-CF2DDBE9BE87}"/>
                </a:ext>
              </a:extLst>
            </p:cNvPr>
            <p:cNvSpPr>
              <a:spLocks noChangeArrowheads="1"/>
            </p:cNvSpPr>
            <p:nvPr/>
          </p:nvSpPr>
          <p:spPr bwMode="auto">
            <a:xfrm>
              <a:off x="16136" y="1178"/>
              <a:ext cx="8608"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Dataset Input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6" name="Shape 4307">
              <a:extLst>
                <a:ext uri="{FF2B5EF4-FFF2-40B4-BE49-F238E27FC236}">
                  <a16:creationId xmlns:a16="http://schemas.microsoft.com/office/drawing/2014/main" id="{5901707C-3F16-445C-E2CB-1BF03680EFF7}"/>
                </a:ext>
              </a:extLst>
            </p:cNvPr>
            <p:cNvSpPr>
              <a:spLocks/>
            </p:cNvSpPr>
            <p:nvPr/>
          </p:nvSpPr>
          <p:spPr bwMode="auto">
            <a:xfrm>
              <a:off x="22903" y="13275"/>
              <a:ext cx="8500" cy="7407"/>
            </a:xfrm>
            <a:custGeom>
              <a:avLst/>
              <a:gdLst>
                <a:gd name="T0" fmla="*/ 0 w 850033"/>
                <a:gd name="T1" fmla="*/ 1 h 740736"/>
                <a:gd name="T2" fmla="*/ 1 w 850033"/>
                <a:gd name="T3" fmla="*/ 1 h 740736"/>
                <a:gd name="T4" fmla="*/ 1 w 850033"/>
                <a:gd name="T5" fmla="*/ 0 h 740736"/>
                <a:gd name="T6" fmla="*/ 0 w 850033"/>
                <a:gd name="T7" fmla="*/ 0 h 740736"/>
                <a:gd name="T8" fmla="*/ 0 w 850033"/>
                <a:gd name="T9" fmla="*/ 1 h 740736"/>
                <a:gd name="T10" fmla="*/ 0 60000 65536"/>
                <a:gd name="T11" fmla="*/ 0 60000 65536"/>
                <a:gd name="T12" fmla="*/ 0 60000 65536"/>
                <a:gd name="T13" fmla="*/ 0 60000 65536"/>
                <a:gd name="T14" fmla="*/ 0 60000 65536"/>
                <a:gd name="T15" fmla="*/ 0 w 850033"/>
                <a:gd name="T16" fmla="*/ 0 h 740736"/>
                <a:gd name="T17" fmla="*/ 850033 w 850033"/>
                <a:gd name="T18" fmla="*/ 740736 h 740736"/>
              </a:gdLst>
              <a:ahLst/>
              <a:cxnLst>
                <a:cxn ang="T10">
                  <a:pos x="T0" y="T1"/>
                </a:cxn>
                <a:cxn ang="T11">
                  <a:pos x="T2" y="T3"/>
                </a:cxn>
                <a:cxn ang="T12">
                  <a:pos x="T4" y="T5"/>
                </a:cxn>
                <a:cxn ang="T13">
                  <a:pos x="T6" y="T7"/>
                </a:cxn>
                <a:cxn ang="T14">
                  <a:pos x="T8" y="T9"/>
                </a:cxn>
              </a:cxnLst>
              <a:rect l="T15" t="T16" r="T17" b="T18"/>
              <a:pathLst>
                <a:path w="850033" h="740736">
                  <a:moveTo>
                    <a:pt x="0" y="740736"/>
                  </a:moveTo>
                  <a:lnTo>
                    <a:pt x="850033" y="740736"/>
                  </a:lnTo>
                  <a:lnTo>
                    <a:pt x="850033" y="0"/>
                  </a:lnTo>
                  <a:lnTo>
                    <a:pt x="0" y="0"/>
                  </a:lnTo>
                  <a:lnTo>
                    <a:pt x="0" y="740736"/>
                  </a:lnTo>
                  <a:close/>
                </a:path>
              </a:pathLst>
            </a:custGeom>
            <a:noFill/>
            <a:ln w="2729">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7" name="Shape 4308">
              <a:extLst>
                <a:ext uri="{FF2B5EF4-FFF2-40B4-BE49-F238E27FC236}">
                  <a16:creationId xmlns:a16="http://schemas.microsoft.com/office/drawing/2014/main" id="{68513F38-B012-F217-D756-D477C061E735}"/>
                </a:ext>
              </a:extLst>
            </p:cNvPr>
            <p:cNvSpPr>
              <a:spLocks/>
            </p:cNvSpPr>
            <p:nvPr/>
          </p:nvSpPr>
          <p:spPr bwMode="auto">
            <a:xfrm>
              <a:off x="22945" y="12506"/>
              <a:ext cx="10288" cy="811"/>
            </a:xfrm>
            <a:custGeom>
              <a:avLst/>
              <a:gdLst>
                <a:gd name="T0" fmla="*/ 0 w 1028775"/>
                <a:gd name="T1" fmla="*/ 0 h 81101"/>
                <a:gd name="T2" fmla="*/ 1 w 1028775"/>
                <a:gd name="T3" fmla="*/ 0 h 81101"/>
                <a:gd name="T4" fmla="*/ 1 w 1028775"/>
                <a:gd name="T5" fmla="*/ 0 h 81101"/>
                <a:gd name="T6" fmla="*/ 0 w 1028775"/>
                <a:gd name="T7" fmla="*/ 0 h 81101"/>
                <a:gd name="T8" fmla="*/ 0 w 1028775"/>
                <a:gd name="T9" fmla="*/ 0 h 81101"/>
                <a:gd name="T10" fmla="*/ 0 60000 65536"/>
                <a:gd name="T11" fmla="*/ 0 60000 65536"/>
                <a:gd name="T12" fmla="*/ 0 60000 65536"/>
                <a:gd name="T13" fmla="*/ 0 60000 65536"/>
                <a:gd name="T14" fmla="*/ 0 60000 65536"/>
                <a:gd name="T15" fmla="*/ 0 w 1028775"/>
                <a:gd name="T16" fmla="*/ 0 h 81101"/>
                <a:gd name="T17" fmla="*/ 1028775 w 1028775"/>
                <a:gd name="T18" fmla="*/ 81101 h 81101"/>
              </a:gdLst>
              <a:ahLst/>
              <a:cxnLst>
                <a:cxn ang="T10">
                  <a:pos x="T0" y="T1"/>
                </a:cxn>
                <a:cxn ang="T11">
                  <a:pos x="T2" y="T3"/>
                </a:cxn>
                <a:cxn ang="T12">
                  <a:pos x="T4" y="T5"/>
                </a:cxn>
                <a:cxn ang="T13">
                  <a:pos x="T6" y="T7"/>
                </a:cxn>
                <a:cxn ang="T14">
                  <a:pos x="T8" y="T9"/>
                </a:cxn>
              </a:cxnLst>
              <a:rect l="T15" t="T16" r="T17" b="T18"/>
              <a:pathLst>
                <a:path w="1028775" h="81101">
                  <a:moveTo>
                    <a:pt x="243743" y="0"/>
                  </a:moveTo>
                  <a:lnTo>
                    <a:pt x="1028775" y="0"/>
                  </a:lnTo>
                  <a:lnTo>
                    <a:pt x="858233" y="81101"/>
                  </a:lnTo>
                  <a:lnTo>
                    <a:pt x="0" y="81101"/>
                  </a:lnTo>
                  <a:lnTo>
                    <a:pt x="243743"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18" name="Shape 4309">
              <a:extLst>
                <a:ext uri="{FF2B5EF4-FFF2-40B4-BE49-F238E27FC236}">
                  <a16:creationId xmlns:a16="http://schemas.microsoft.com/office/drawing/2014/main" id="{1698087D-99C3-AA86-D271-0DB31C403723}"/>
                </a:ext>
              </a:extLst>
            </p:cNvPr>
            <p:cNvSpPr>
              <a:spLocks/>
            </p:cNvSpPr>
            <p:nvPr/>
          </p:nvSpPr>
          <p:spPr bwMode="auto">
            <a:xfrm>
              <a:off x="31527" y="12506"/>
              <a:ext cx="1706" cy="8298"/>
            </a:xfrm>
            <a:custGeom>
              <a:avLst/>
              <a:gdLst>
                <a:gd name="T0" fmla="*/ 0 w 170542"/>
                <a:gd name="T1" fmla="*/ 0 h 829733"/>
                <a:gd name="T2" fmla="*/ 0 w 170542"/>
                <a:gd name="T3" fmla="*/ 1 h 829733"/>
                <a:gd name="T4" fmla="*/ 0 w 170542"/>
                <a:gd name="T5" fmla="*/ 1 h 829733"/>
                <a:gd name="T6" fmla="*/ 0 w 170542"/>
                <a:gd name="T7" fmla="*/ 0 h 829733"/>
                <a:gd name="T8" fmla="*/ 0 w 170542"/>
                <a:gd name="T9" fmla="*/ 0 h 829733"/>
                <a:gd name="T10" fmla="*/ 0 60000 65536"/>
                <a:gd name="T11" fmla="*/ 0 60000 65536"/>
                <a:gd name="T12" fmla="*/ 0 60000 65536"/>
                <a:gd name="T13" fmla="*/ 0 60000 65536"/>
                <a:gd name="T14" fmla="*/ 0 60000 65536"/>
                <a:gd name="T15" fmla="*/ 0 w 170542"/>
                <a:gd name="T16" fmla="*/ 0 h 829733"/>
                <a:gd name="T17" fmla="*/ 170542 w 170542"/>
                <a:gd name="T18" fmla="*/ 829733 h 829733"/>
              </a:gdLst>
              <a:ahLst/>
              <a:cxnLst>
                <a:cxn ang="T10">
                  <a:pos x="T0" y="T1"/>
                </a:cxn>
                <a:cxn ang="T11">
                  <a:pos x="T2" y="T3"/>
                </a:cxn>
                <a:cxn ang="T12">
                  <a:pos x="T4" y="T5"/>
                </a:cxn>
                <a:cxn ang="T13">
                  <a:pos x="T6" y="T7"/>
                </a:cxn>
                <a:cxn ang="T14">
                  <a:pos x="T8" y="T9"/>
                </a:cxn>
              </a:cxnLst>
              <a:rect l="T15" t="T16" r="T17" b="T18"/>
              <a:pathLst>
                <a:path w="170542" h="829733">
                  <a:moveTo>
                    <a:pt x="170542" y="0"/>
                  </a:moveTo>
                  <a:lnTo>
                    <a:pt x="170542" y="707912"/>
                  </a:lnTo>
                  <a:lnTo>
                    <a:pt x="0" y="829733"/>
                  </a:lnTo>
                  <a:lnTo>
                    <a:pt x="0" y="81101"/>
                  </a:lnTo>
                  <a:lnTo>
                    <a:pt x="170542"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19" name="Rectangle 18">
              <a:extLst>
                <a:ext uri="{FF2B5EF4-FFF2-40B4-BE49-F238E27FC236}">
                  <a16:creationId xmlns:a16="http://schemas.microsoft.com/office/drawing/2014/main" id="{9816844A-988A-548F-8CDC-7A938D7BDD6C}"/>
                </a:ext>
              </a:extLst>
            </p:cNvPr>
            <p:cNvSpPr>
              <a:spLocks noChangeArrowheads="1"/>
            </p:cNvSpPr>
            <p:nvPr/>
          </p:nvSpPr>
          <p:spPr bwMode="auto">
            <a:xfrm>
              <a:off x="23688" y="13436"/>
              <a:ext cx="9379"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Preprocessing</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0" name="Shape 4311">
              <a:extLst>
                <a:ext uri="{FF2B5EF4-FFF2-40B4-BE49-F238E27FC236}">
                  <a16:creationId xmlns:a16="http://schemas.microsoft.com/office/drawing/2014/main" id="{849E5C6C-5EF9-C073-F0C8-66699BB4350D}"/>
                </a:ext>
              </a:extLst>
            </p:cNvPr>
            <p:cNvSpPr>
              <a:spLocks/>
            </p:cNvSpPr>
            <p:nvPr/>
          </p:nvSpPr>
          <p:spPr bwMode="auto">
            <a:xfrm>
              <a:off x="9016" y="22310"/>
              <a:ext cx="7687" cy="6700"/>
            </a:xfrm>
            <a:custGeom>
              <a:avLst/>
              <a:gdLst>
                <a:gd name="T0" fmla="*/ 0 w 768710"/>
                <a:gd name="T1" fmla="*/ 1 h 670001"/>
                <a:gd name="T2" fmla="*/ 1 w 768710"/>
                <a:gd name="T3" fmla="*/ 1 h 670001"/>
                <a:gd name="T4" fmla="*/ 1 w 768710"/>
                <a:gd name="T5" fmla="*/ 0 h 670001"/>
                <a:gd name="T6" fmla="*/ 0 w 768710"/>
                <a:gd name="T7" fmla="*/ 0 h 670001"/>
                <a:gd name="T8" fmla="*/ 0 w 768710"/>
                <a:gd name="T9" fmla="*/ 1 h 670001"/>
                <a:gd name="T10" fmla="*/ 0 60000 65536"/>
                <a:gd name="T11" fmla="*/ 0 60000 65536"/>
                <a:gd name="T12" fmla="*/ 0 60000 65536"/>
                <a:gd name="T13" fmla="*/ 0 60000 65536"/>
                <a:gd name="T14" fmla="*/ 0 60000 65536"/>
                <a:gd name="T15" fmla="*/ 0 w 768710"/>
                <a:gd name="T16" fmla="*/ 0 h 670001"/>
                <a:gd name="T17" fmla="*/ 768710 w 768710"/>
                <a:gd name="T18" fmla="*/ 670001 h 670001"/>
              </a:gdLst>
              <a:ahLst/>
              <a:cxnLst>
                <a:cxn ang="T10">
                  <a:pos x="T0" y="T1"/>
                </a:cxn>
                <a:cxn ang="T11">
                  <a:pos x="T2" y="T3"/>
                </a:cxn>
                <a:cxn ang="T12">
                  <a:pos x="T4" y="T5"/>
                </a:cxn>
                <a:cxn ang="T13">
                  <a:pos x="T6" y="T7"/>
                </a:cxn>
                <a:cxn ang="T14">
                  <a:pos x="T8" y="T9"/>
                </a:cxn>
              </a:cxnLst>
              <a:rect l="T15" t="T16" r="T17" b="T18"/>
              <a:pathLst>
                <a:path w="768710" h="670001">
                  <a:moveTo>
                    <a:pt x="0" y="670001"/>
                  </a:moveTo>
                  <a:lnTo>
                    <a:pt x="768710" y="670001"/>
                  </a:lnTo>
                  <a:lnTo>
                    <a:pt x="768710" y="0"/>
                  </a:lnTo>
                  <a:lnTo>
                    <a:pt x="0" y="0"/>
                  </a:lnTo>
                  <a:lnTo>
                    <a:pt x="0" y="670001"/>
                  </a:lnTo>
                  <a:close/>
                </a:path>
              </a:pathLst>
            </a:custGeom>
            <a:noFill/>
            <a:ln w="2729">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1" name="Shape 4312">
              <a:extLst>
                <a:ext uri="{FF2B5EF4-FFF2-40B4-BE49-F238E27FC236}">
                  <a16:creationId xmlns:a16="http://schemas.microsoft.com/office/drawing/2014/main" id="{BD3263AC-9E81-5AB3-27F4-91BA9B0D60D4}"/>
                </a:ext>
              </a:extLst>
            </p:cNvPr>
            <p:cNvSpPr>
              <a:spLocks/>
            </p:cNvSpPr>
            <p:nvPr/>
          </p:nvSpPr>
          <p:spPr bwMode="auto">
            <a:xfrm>
              <a:off x="9058" y="21538"/>
              <a:ext cx="9474" cy="814"/>
            </a:xfrm>
            <a:custGeom>
              <a:avLst/>
              <a:gdLst>
                <a:gd name="T0" fmla="*/ 0 w 947452"/>
                <a:gd name="T1" fmla="*/ 0 h 81440"/>
                <a:gd name="T2" fmla="*/ 1 w 947452"/>
                <a:gd name="T3" fmla="*/ 0 h 81440"/>
                <a:gd name="T4" fmla="*/ 1 w 947452"/>
                <a:gd name="T5" fmla="*/ 0 h 81440"/>
                <a:gd name="T6" fmla="*/ 0 w 947452"/>
                <a:gd name="T7" fmla="*/ 0 h 81440"/>
                <a:gd name="T8" fmla="*/ 0 w 947452"/>
                <a:gd name="T9" fmla="*/ 0 h 81440"/>
                <a:gd name="T10" fmla="*/ 0 60000 65536"/>
                <a:gd name="T11" fmla="*/ 0 60000 65536"/>
                <a:gd name="T12" fmla="*/ 0 60000 65536"/>
                <a:gd name="T13" fmla="*/ 0 60000 65536"/>
                <a:gd name="T14" fmla="*/ 0 60000 65536"/>
                <a:gd name="T15" fmla="*/ 0 w 947452"/>
                <a:gd name="T16" fmla="*/ 0 h 81440"/>
                <a:gd name="T17" fmla="*/ 947452 w 947452"/>
                <a:gd name="T18" fmla="*/ 81440 h 81440"/>
              </a:gdLst>
              <a:ahLst/>
              <a:cxnLst>
                <a:cxn ang="T10">
                  <a:pos x="T0" y="T1"/>
                </a:cxn>
                <a:cxn ang="T11">
                  <a:pos x="T2" y="T3"/>
                </a:cxn>
                <a:cxn ang="T12">
                  <a:pos x="T4" y="T5"/>
                </a:cxn>
                <a:cxn ang="T13">
                  <a:pos x="T6" y="T7"/>
                </a:cxn>
                <a:cxn ang="T14">
                  <a:pos x="T8" y="T9"/>
                </a:cxn>
              </a:cxnLst>
              <a:rect l="T15" t="T16" r="T17" b="T18"/>
              <a:pathLst>
                <a:path w="947452" h="81440">
                  <a:moveTo>
                    <a:pt x="243743" y="0"/>
                  </a:moveTo>
                  <a:lnTo>
                    <a:pt x="947452" y="0"/>
                  </a:lnTo>
                  <a:lnTo>
                    <a:pt x="776911" y="81440"/>
                  </a:lnTo>
                  <a:lnTo>
                    <a:pt x="0" y="81440"/>
                  </a:lnTo>
                  <a:lnTo>
                    <a:pt x="243743"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22" name="Shape 4313">
              <a:extLst>
                <a:ext uri="{FF2B5EF4-FFF2-40B4-BE49-F238E27FC236}">
                  <a16:creationId xmlns:a16="http://schemas.microsoft.com/office/drawing/2014/main" id="{45CF5A99-22ED-5752-8F75-220E6B13BAD3}"/>
                </a:ext>
              </a:extLst>
            </p:cNvPr>
            <p:cNvSpPr>
              <a:spLocks/>
            </p:cNvSpPr>
            <p:nvPr/>
          </p:nvSpPr>
          <p:spPr bwMode="auto">
            <a:xfrm>
              <a:off x="16827" y="21538"/>
              <a:ext cx="1705" cy="7594"/>
            </a:xfrm>
            <a:custGeom>
              <a:avLst/>
              <a:gdLst>
                <a:gd name="T0" fmla="*/ 0 w 170541"/>
                <a:gd name="T1" fmla="*/ 0 h 759348"/>
                <a:gd name="T2" fmla="*/ 0 w 170541"/>
                <a:gd name="T3" fmla="*/ 1 h 759348"/>
                <a:gd name="T4" fmla="*/ 0 w 170541"/>
                <a:gd name="T5" fmla="*/ 1 h 759348"/>
                <a:gd name="T6" fmla="*/ 0 w 170541"/>
                <a:gd name="T7" fmla="*/ 0 h 759348"/>
                <a:gd name="T8" fmla="*/ 0 w 170541"/>
                <a:gd name="T9" fmla="*/ 0 h 759348"/>
                <a:gd name="T10" fmla="*/ 0 60000 65536"/>
                <a:gd name="T11" fmla="*/ 0 60000 65536"/>
                <a:gd name="T12" fmla="*/ 0 60000 65536"/>
                <a:gd name="T13" fmla="*/ 0 60000 65536"/>
                <a:gd name="T14" fmla="*/ 0 60000 65536"/>
                <a:gd name="T15" fmla="*/ 0 w 170541"/>
                <a:gd name="T16" fmla="*/ 0 h 759348"/>
                <a:gd name="T17" fmla="*/ 170541 w 170541"/>
                <a:gd name="T18" fmla="*/ 759348 h 759348"/>
              </a:gdLst>
              <a:ahLst/>
              <a:cxnLst>
                <a:cxn ang="T10">
                  <a:pos x="T0" y="T1"/>
                </a:cxn>
                <a:cxn ang="T11">
                  <a:pos x="T2" y="T3"/>
                </a:cxn>
                <a:cxn ang="T12">
                  <a:pos x="T4" y="T5"/>
                </a:cxn>
                <a:cxn ang="T13">
                  <a:pos x="T6" y="T7"/>
                </a:cxn>
                <a:cxn ang="T14">
                  <a:pos x="T8" y="T9"/>
                </a:cxn>
              </a:cxnLst>
              <a:rect l="T15" t="T16" r="T17" b="T18"/>
              <a:pathLst>
                <a:path w="170541" h="759348">
                  <a:moveTo>
                    <a:pt x="170541" y="0"/>
                  </a:moveTo>
                  <a:lnTo>
                    <a:pt x="170541" y="637302"/>
                  </a:lnTo>
                  <a:lnTo>
                    <a:pt x="0" y="759348"/>
                  </a:lnTo>
                  <a:lnTo>
                    <a:pt x="0" y="81440"/>
                  </a:lnTo>
                  <a:lnTo>
                    <a:pt x="170541"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23" name="Rectangle 22">
              <a:extLst>
                <a:ext uri="{FF2B5EF4-FFF2-40B4-BE49-F238E27FC236}">
                  <a16:creationId xmlns:a16="http://schemas.microsoft.com/office/drawing/2014/main" id="{861FD6DE-1AE9-1523-2639-4C9F67B7BAF8}"/>
                </a:ext>
              </a:extLst>
            </p:cNvPr>
            <p:cNvSpPr>
              <a:spLocks noChangeArrowheads="1"/>
            </p:cNvSpPr>
            <p:nvPr/>
          </p:nvSpPr>
          <p:spPr bwMode="auto">
            <a:xfrm>
              <a:off x="10126" y="22444"/>
              <a:ext cx="7242"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Predictions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4" name="Shape 4315">
              <a:extLst>
                <a:ext uri="{FF2B5EF4-FFF2-40B4-BE49-F238E27FC236}">
                  <a16:creationId xmlns:a16="http://schemas.microsoft.com/office/drawing/2014/main" id="{4FB61535-AF49-7529-0AC8-DF8576BE55BC}"/>
                </a:ext>
              </a:extLst>
            </p:cNvPr>
            <p:cNvSpPr>
              <a:spLocks/>
            </p:cNvSpPr>
            <p:nvPr/>
          </p:nvSpPr>
          <p:spPr bwMode="auto">
            <a:xfrm>
              <a:off x="7650" y="3635"/>
              <a:ext cx="8391" cy="868"/>
            </a:xfrm>
            <a:custGeom>
              <a:avLst/>
              <a:gdLst>
                <a:gd name="T0" fmla="*/ 0 w 839093"/>
                <a:gd name="T1" fmla="*/ 0 h 86853"/>
                <a:gd name="T2" fmla="*/ 1 w 839093"/>
                <a:gd name="T3" fmla="*/ 0 h 86853"/>
                <a:gd name="T4" fmla="*/ 0 60000 65536"/>
                <a:gd name="T5" fmla="*/ 0 60000 65536"/>
                <a:gd name="T6" fmla="*/ 0 w 839093"/>
                <a:gd name="T7" fmla="*/ 0 h 86853"/>
                <a:gd name="T8" fmla="*/ 839093 w 839093"/>
                <a:gd name="T9" fmla="*/ 86853 h 86853"/>
              </a:gdLst>
              <a:ahLst/>
              <a:cxnLst>
                <a:cxn ang="T4">
                  <a:pos x="T0" y="T1"/>
                </a:cxn>
                <a:cxn ang="T5">
                  <a:pos x="T2" y="T3"/>
                </a:cxn>
              </a:cxnLst>
              <a:rect l="T6" t="T7" r="T8" b="T9"/>
              <a:pathLst>
                <a:path w="839093" h="86853">
                  <a:moveTo>
                    <a:pt x="0" y="86853"/>
                  </a:moveTo>
                  <a:lnTo>
                    <a:pt x="839093" y="0"/>
                  </a:lnTo>
                </a:path>
              </a:pathLst>
            </a:custGeom>
            <a:noFill/>
            <a:ln w="2729"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5" name="Shape 4316">
              <a:extLst>
                <a:ext uri="{FF2B5EF4-FFF2-40B4-BE49-F238E27FC236}">
                  <a16:creationId xmlns:a16="http://schemas.microsoft.com/office/drawing/2014/main" id="{2295EF80-0FB2-6970-7ABD-4E26498A4D64}"/>
                </a:ext>
              </a:extLst>
            </p:cNvPr>
            <p:cNvSpPr>
              <a:spLocks/>
            </p:cNvSpPr>
            <p:nvPr/>
          </p:nvSpPr>
          <p:spPr bwMode="auto">
            <a:xfrm>
              <a:off x="17786" y="35683"/>
              <a:ext cx="9204" cy="7730"/>
            </a:xfrm>
            <a:custGeom>
              <a:avLst/>
              <a:gdLst>
                <a:gd name="T0" fmla="*/ 0 w 920438"/>
                <a:gd name="T1" fmla="*/ 1 h 772974"/>
                <a:gd name="T2" fmla="*/ 1 w 920438"/>
                <a:gd name="T3" fmla="*/ 1 h 772974"/>
                <a:gd name="T4" fmla="*/ 1 w 920438"/>
                <a:gd name="T5" fmla="*/ 0 h 772974"/>
                <a:gd name="T6" fmla="*/ 0 w 920438"/>
                <a:gd name="T7" fmla="*/ 0 h 772974"/>
                <a:gd name="T8" fmla="*/ 0 w 920438"/>
                <a:gd name="T9" fmla="*/ 1 h 772974"/>
                <a:gd name="T10" fmla="*/ 0 60000 65536"/>
                <a:gd name="T11" fmla="*/ 0 60000 65536"/>
                <a:gd name="T12" fmla="*/ 0 60000 65536"/>
                <a:gd name="T13" fmla="*/ 0 60000 65536"/>
                <a:gd name="T14" fmla="*/ 0 60000 65536"/>
                <a:gd name="T15" fmla="*/ 0 w 920438"/>
                <a:gd name="T16" fmla="*/ 0 h 772974"/>
                <a:gd name="T17" fmla="*/ 920438 w 920438"/>
                <a:gd name="T18" fmla="*/ 772974 h 772974"/>
              </a:gdLst>
              <a:ahLst/>
              <a:cxnLst>
                <a:cxn ang="T10">
                  <a:pos x="T0" y="T1"/>
                </a:cxn>
                <a:cxn ang="T11">
                  <a:pos x="T2" y="T3"/>
                </a:cxn>
                <a:cxn ang="T12">
                  <a:pos x="T4" y="T5"/>
                </a:cxn>
                <a:cxn ang="T13">
                  <a:pos x="T6" y="T7"/>
                </a:cxn>
                <a:cxn ang="T14">
                  <a:pos x="T8" y="T9"/>
                </a:cxn>
              </a:cxnLst>
              <a:rect l="T15" t="T16" r="T17" b="T18"/>
              <a:pathLst>
                <a:path w="920438" h="772974">
                  <a:moveTo>
                    <a:pt x="0" y="772974"/>
                  </a:moveTo>
                  <a:lnTo>
                    <a:pt x="920438" y="772974"/>
                  </a:lnTo>
                  <a:lnTo>
                    <a:pt x="920438" y="0"/>
                  </a:lnTo>
                  <a:lnTo>
                    <a:pt x="0" y="0"/>
                  </a:lnTo>
                  <a:lnTo>
                    <a:pt x="0" y="772974"/>
                  </a:lnTo>
                  <a:close/>
                </a:path>
              </a:pathLst>
            </a:custGeom>
            <a:noFill/>
            <a:ln w="2729">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6" name="Shape 4317">
              <a:extLst>
                <a:ext uri="{FF2B5EF4-FFF2-40B4-BE49-F238E27FC236}">
                  <a16:creationId xmlns:a16="http://schemas.microsoft.com/office/drawing/2014/main" id="{4335A1B9-E9B7-6586-A77B-4BD8CF31A931}"/>
                </a:ext>
              </a:extLst>
            </p:cNvPr>
            <p:cNvSpPr>
              <a:spLocks/>
            </p:cNvSpPr>
            <p:nvPr/>
          </p:nvSpPr>
          <p:spPr bwMode="auto">
            <a:xfrm>
              <a:off x="17829" y="34911"/>
              <a:ext cx="10991" cy="814"/>
            </a:xfrm>
            <a:custGeom>
              <a:avLst/>
              <a:gdLst>
                <a:gd name="T0" fmla="*/ 0 w 1099157"/>
                <a:gd name="T1" fmla="*/ 0 h 81394"/>
                <a:gd name="T2" fmla="*/ 1 w 1099157"/>
                <a:gd name="T3" fmla="*/ 0 h 81394"/>
                <a:gd name="T4" fmla="*/ 1 w 1099157"/>
                <a:gd name="T5" fmla="*/ 0 h 81394"/>
                <a:gd name="T6" fmla="*/ 0 w 1099157"/>
                <a:gd name="T7" fmla="*/ 0 h 81394"/>
                <a:gd name="T8" fmla="*/ 0 w 1099157"/>
                <a:gd name="T9" fmla="*/ 0 h 81394"/>
                <a:gd name="T10" fmla="*/ 0 60000 65536"/>
                <a:gd name="T11" fmla="*/ 0 60000 65536"/>
                <a:gd name="T12" fmla="*/ 0 60000 65536"/>
                <a:gd name="T13" fmla="*/ 0 60000 65536"/>
                <a:gd name="T14" fmla="*/ 0 60000 65536"/>
                <a:gd name="T15" fmla="*/ 0 w 1099157"/>
                <a:gd name="T16" fmla="*/ 0 h 81394"/>
                <a:gd name="T17" fmla="*/ 1099157 w 1099157"/>
                <a:gd name="T18" fmla="*/ 81394 h 81394"/>
              </a:gdLst>
              <a:ahLst/>
              <a:cxnLst>
                <a:cxn ang="T10">
                  <a:pos x="T0" y="T1"/>
                </a:cxn>
                <a:cxn ang="T11">
                  <a:pos x="T2" y="T3"/>
                </a:cxn>
                <a:cxn ang="T12">
                  <a:pos x="T4" y="T5"/>
                </a:cxn>
                <a:cxn ang="T13">
                  <a:pos x="T6" y="T7"/>
                </a:cxn>
                <a:cxn ang="T14">
                  <a:pos x="T8" y="T9"/>
                </a:cxn>
              </a:cxnLst>
              <a:rect l="T15" t="T16" r="T17" b="T18"/>
              <a:pathLst>
                <a:path w="1099157" h="81394">
                  <a:moveTo>
                    <a:pt x="243630" y="0"/>
                  </a:moveTo>
                  <a:lnTo>
                    <a:pt x="1099157" y="0"/>
                  </a:lnTo>
                  <a:lnTo>
                    <a:pt x="928615" y="81394"/>
                  </a:lnTo>
                  <a:lnTo>
                    <a:pt x="0" y="81394"/>
                  </a:lnTo>
                  <a:lnTo>
                    <a:pt x="243630"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27" name="Shape 4318">
              <a:extLst>
                <a:ext uri="{FF2B5EF4-FFF2-40B4-BE49-F238E27FC236}">
                  <a16:creationId xmlns:a16="http://schemas.microsoft.com/office/drawing/2014/main" id="{E9ED68EC-8304-9181-FFEC-927158AB7BD5}"/>
                </a:ext>
              </a:extLst>
            </p:cNvPr>
            <p:cNvSpPr>
              <a:spLocks/>
            </p:cNvSpPr>
            <p:nvPr/>
          </p:nvSpPr>
          <p:spPr bwMode="auto">
            <a:xfrm>
              <a:off x="27115" y="34911"/>
              <a:ext cx="1705" cy="8626"/>
            </a:xfrm>
            <a:custGeom>
              <a:avLst/>
              <a:gdLst>
                <a:gd name="T0" fmla="*/ 0 w 170542"/>
                <a:gd name="T1" fmla="*/ 0 h 862557"/>
                <a:gd name="T2" fmla="*/ 0 w 170542"/>
                <a:gd name="T3" fmla="*/ 1 h 862557"/>
                <a:gd name="T4" fmla="*/ 0 w 170542"/>
                <a:gd name="T5" fmla="*/ 1 h 862557"/>
                <a:gd name="T6" fmla="*/ 0 w 170542"/>
                <a:gd name="T7" fmla="*/ 0 h 862557"/>
                <a:gd name="T8" fmla="*/ 0 w 170542"/>
                <a:gd name="T9" fmla="*/ 0 h 862557"/>
                <a:gd name="T10" fmla="*/ 0 60000 65536"/>
                <a:gd name="T11" fmla="*/ 0 60000 65536"/>
                <a:gd name="T12" fmla="*/ 0 60000 65536"/>
                <a:gd name="T13" fmla="*/ 0 60000 65536"/>
                <a:gd name="T14" fmla="*/ 0 60000 65536"/>
                <a:gd name="T15" fmla="*/ 0 w 170542"/>
                <a:gd name="T16" fmla="*/ 0 h 862557"/>
                <a:gd name="T17" fmla="*/ 170542 w 170542"/>
                <a:gd name="T18" fmla="*/ 862557 h 862557"/>
              </a:gdLst>
              <a:ahLst/>
              <a:cxnLst>
                <a:cxn ang="T10">
                  <a:pos x="T0" y="T1"/>
                </a:cxn>
                <a:cxn ang="T11">
                  <a:pos x="T2" y="T3"/>
                </a:cxn>
                <a:cxn ang="T12">
                  <a:pos x="T4" y="T5"/>
                </a:cxn>
                <a:cxn ang="T13">
                  <a:pos x="T6" y="T7"/>
                </a:cxn>
                <a:cxn ang="T14">
                  <a:pos x="T8" y="T9"/>
                </a:cxn>
              </a:cxnLst>
              <a:rect l="T15" t="T16" r="T17" b="T18"/>
              <a:pathLst>
                <a:path w="170542" h="862557">
                  <a:moveTo>
                    <a:pt x="170542" y="0"/>
                  </a:moveTo>
                  <a:lnTo>
                    <a:pt x="170542" y="740466"/>
                  </a:lnTo>
                  <a:lnTo>
                    <a:pt x="0" y="862557"/>
                  </a:lnTo>
                  <a:lnTo>
                    <a:pt x="0" y="81394"/>
                  </a:lnTo>
                  <a:lnTo>
                    <a:pt x="170542"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28" name="Rectangle 27">
              <a:extLst>
                <a:ext uri="{FF2B5EF4-FFF2-40B4-BE49-F238E27FC236}">
                  <a16:creationId xmlns:a16="http://schemas.microsoft.com/office/drawing/2014/main" id="{4B6696E3-1798-5440-AE23-C6C4EB94A999}"/>
                </a:ext>
              </a:extLst>
            </p:cNvPr>
            <p:cNvSpPr>
              <a:spLocks noChangeArrowheads="1"/>
            </p:cNvSpPr>
            <p:nvPr/>
          </p:nvSpPr>
          <p:spPr bwMode="auto">
            <a:xfrm>
              <a:off x="18518" y="35817"/>
              <a:ext cx="10396"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Crop Grow Rate</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9" name="Shape 4320">
              <a:extLst>
                <a:ext uri="{FF2B5EF4-FFF2-40B4-BE49-F238E27FC236}">
                  <a16:creationId xmlns:a16="http://schemas.microsoft.com/office/drawing/2014/main" id="{3FBEA8D4-A569-C7AF-542A-22367E091072}"/>
                </a:ext>
              </a:extLst>
            </p:cNvPr>
            <p:cNvSpPr>
              <a:spLocks/>
            </p:cNvSpPr>
            <p:nvPr/>
          </p:nvSpPr>
          <p:spPr bwMode="auto">
            <a:xfrm>
              <a:off x="13795" y="29132"/>
              <a:ext cx="9502" cy="6186"/>
            </a:xfrm>
            <a:custGeom>
              <a:avLst/>
              <a:gdLst>
                <a:gd name="T0" fmla="*/ 0 w 950159"/>
                <a:gd name="T1" fmla="*/ 0 h 618668"/>
                <a:gd name="T2" fmla="*/ 1 w 950159"/>
                <a:gd name="T3" fmla="*/ 1 h 618668"/>
                <a:gd name="T4" fmla="*/ 0 60000 65536"/>
                <a:gd name="T5" fmla="*/ 0 60000 65536"/>
                <a:gd name="T6" fmla="*/ 0 w 950159"/>
                <a:gd name="T7" fmla="*/ 0 h 618668"/>
                <a:gd name="T8" fmla="*/ 950159 w 950159"/>
                <a:gd name="T9" fmla="*/ 618668 h 618668"/>
              </a:gdLst>
              <a:ahLst/>
              <a:cxnLst>
                <a:cxn ang="T4">
                  <a:pos x="T0" y="T1"/>
                </a:cxn>
                <a:cxn ang="T5">
                  <a:pos x="T2" y="T3"/>
                </a:cxn>
              </a:cxnLst>
              <a:rect l="T6" t="T7" r="T8" b="T9"/>
              <a:pathLst>
                <a:path w="950159" h="618668">
                  <a:moveTo>
                    <a:pt x="0" y="0"/>
                  </a:moveTo>
                  <a:lnTo>
                    <a:pt x="950159" y="618668"/>
                  </a:lnTo>
                </a:path>
              </a:pathLst>
            </a:custGeom>
            <a:noFill/>
            <a:ln w="2729"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0" name="Shape 4321">
              <a:extLst>
                <a:ext uri="{FF2B5EF4-FFF2-40B4-BE49-F238E27FC236}">
                  <a16:creationId xmlns:a16="http://schemas.microsoft.com/office/drawing/2014/main" id="{9EBE101A-F881-5DAE-0470-EBEEECE0D364}"/>
                </a:ext>
              </a:extLst>
            </p:cNvPr>
            <p:cNvSpPr>
              <a:spLocks/>
            </p:cNvSpPr>
            <p:nvPr/>
          </p:nvSpPr>
          <p:spPr bwMode="auto">
            <a:xfrm>
              <a:off x="37630" y="771"/>
              <a:ext cx="9368" cy="8112"/>
            </a:xfrm>
            <a:custGeom>
              <a:avLst/>
              <a:gdLst>
                <a:gd name="T0" fmla="*/ 0 w 936804"/>
                <a:gd name="T1" fmla="*/ 1 h 811212"/>
                <a:gd name="T2" fmla="*/ 1 w 936804"/>
                <a:gd name="T3" fmla="*/ 1 h 811212"/>
                <a:gd name="T4" fmla="*/ 1 w 936804"/>
                <a:gd name="T5" fmla="*/ 0 h 811212"/>
                <a:gd name="T6" fmla="*/ 0 w 936804"/>
                <a:gd name="T7" fmla="*/ 0 h 811212"/>
                <a:gd name="T8" fmla="*/ 0 w 936804"/>
                <a:gd name="T9" fmla="*/ 1 h 811212"/>
                <a:gd name="T10" fmla="*/ 0 60000 65536"/>
                <a:gd name="T11" fmla="*/ 0 60000 65536"/>
                <a:gd name="T12" fmla="*/ 0 60000 65536"/>
                <a:gd name="T13" fmla="*/ 0 60000 65536"/>
                <a:gd name="T14" fmla="*/ 0 60000 65536"/>
                <a:gd name="T15" fmla="*/ 0 w 936804"/>
                <a:gd name="T16" fmla="*/ 0 h 811212"/>
                <a:gd name="T17" fmla="*/ 936804 w 936804"/>
                <a:gd name="T18" fmla="*/ 811212 h 811212"/>
              </a:gdLst>
              <a:ahLst/>
              <a:cxnLst>
                <a:cxn ang="T10">
                  <a:pos x="T0" y="T1"/>
                </a:cxn>
                <a:cxn ang="T11">
                  <a:pos x="T2" y="T3"/>
                </a:cxn>
                <a:cxn ang="T12">
                  <a:pos x="T4" y="T5"/>
                </a:cxn>
                <a:cxn ang="T13">
                  <a:pos x="T6" y="T7"/>
                </a:cxn>
                <a:cxn ang="T14">
                  <a:pos x="T8" y="T9"/>
                </a:cxn>
              </a:cxnLst>
              <a:rect l="T15" t="T16" r="T17" b="T18"/>
              <a:pathLst>
                <a:path w="936804" h="811212">
                  <a:moveTo>
                    <a:pt x="0" y="811212"/>
                  </a:moveTo>
                  <a:lnTo>
                    <a:pt x="936804" y="811212"/>
                  </a:lnTo>
                  <a:lnTo>
                    <a:pt x="936804" y="0"/>
                  </a:lnTo>
                  <a:lnTo>
                    <a:pt x="0" y="0"/>
                  </a:lnTo>
                  <a:lnTo>
                    <a:pt x="0" y="811212"/>
                  </a:lnTo>
                  <a:close/>
                </a:path>
              </a:pathLst>
            </a:custGeom>
            <a:noFill/>
            <a:ln w="2729">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1" name="Shape 4322">
              <a:extLst>
                <a:ext uri="{FF2B5EF4-FFF2-40B4-BE49-F238E27FC236}">
                  <a16:creationId xmlns:a16="http://schemas.microsoft.com/office/drawing/2014/main" id="{6F8ADD77-383B-512A-88FD-938AA47BC608}"/>
                </a:ext>
              </a:extLst>
            </p:cNvPr>
            <p:cNvSpPr>
              <a:spLocks/>
            </p:cNvSpPr>
            <p:nvPr/>
          </p:nvSpPr>
          <p:spPr bwMode="auto">
            <a:xfrm>
              <a:off x="37672" y="0"/>
              <a:ext cx="11156" cy="813"/>
            </a:xfrm>
            <a:custGeom>
              <a:avLst/>
              <a:gdLst>
                <a:gd name="T0" fmla="*/ 0 w 1115624"/>
                <a:gd name="T1" fmla="*/ 0 h 81326"/>
                <a:gd name="T2" fmla="*/ 1 w 1115624"/>
                <a:gd name="T3" fmla="*/ 0 h 81326"/>
                <a:gd name="T4" fmla="*/ 1 w 1115624"/>
                <a:gd name="T5" fmla="*/ 0 h 81326"/>
                <a:gd name="T6" fmla="*/ 0 w 1115624"/>
                <a:gd name="T7" fmla="*/ 0 h 81326"/>
                <a:gd name="T8" fmla="*/ 0 w 1115624"/>
                <a:gd name="T9" fmla="*/ 0 h 81326"/>
                <a:gd name="T10" fmla="*/ 0 60000 65536"/>
                <a:gd name="T11" fmla="*/ 0 60000 65536"/>
                <a:gd name="T12" fmla="*/ 0 60000 65536"/>
                <a:gd name="T13" fmla="*/ 0 60000 65536"/>
                <a:gd name="T14" fmla="*/ 0 60000 65536"/>
                <a:gd name="T15" fmla="*/ 0 w 1115624"/>
                <a:gd name="T16" fmla="*/ 0 h 81326"/>
                <a:gd name="T17" fmla="*/ 1115624 w 1115624"/>
                <a:gd name="T18" fmla="*/ 81326 h 81326"/>
              </a:gdLst>
              <a:ahLst/>
              <a:cxnLst>
                <a:cxn ang="T10">
                  <a:pos x="T0" y="T1"/>
                </a:cxn>
                <a:cxn ang="T11">
                  <a:pos x="T2" y="T3"/>
                </a:cxn>
                <a:cxn ang="T12">
                  <a:pos x="T4" y="T5"/>
                </a:cxn>
                <a:cxn ang="T13">
                  <a:pos x="T6" y="T7"/>
                </a:cxn>
                <a:cxn ang="T14">
                  <a:pos x="T8" y="T9"/>
                </a:cxn>
              </a:cxnLst>
              <a:rect l="T15" t="T16" r="T17" b="T18"/>
              <a:pathLst>
                <a:path w="1115624" h="81326">
                  <a:moveTo>
                    <a:pt x="243743" y="0"/>
                  </a:moveTo>
                  <a:lnTo>
                    <a:pt x="1115624" y="0"/>
                  </a:lnTo>
                  <a:lnTo>
                    <a:pt x="945083" y="81326"/>
                  </a:lnTo>
                  <a:lnTo>
                    <a:pt x="0" y="81326"/>
                  </a:lnTo>
                  <a:lnTo>
                    <a:pt x="243743"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32" name="Shape 4323">
              <a:extLst>
                <a:ext uri="{FF2B5EF4-FFF2-40B4-BE49-F238E27FC236}">
                  <a16:creationId xmlns:a16="http://schemas.microsoft.com/office/drawing/2014/main" id="{B0BB83EB-19F0-84FD-055E-304A0A212556}"/>
                </a:ext>
              </a:extLst>
            </p:cNvPr>
            <p:cNvSpPr>
              <a:spLocks/>
            </p:cNvSpPr>
            <p:nvPr/>
          </p:nvSpPr>
          <p:spPr bwMode="auto">
            <a:xfrm>
              <a:off x="47123" y="0"/>
              <a:ext cx="1705" cy="9004"/>
            </a:xfrm>
            <a:custGeom>
              <a:avLst/>
              <a:gdLst>
                <a:gd name="T0" fmla="*/ 0 w 170541"/>
                <a:gd name="T1" fmla="*/ 0 h 900456"/>
                <a:gd name="T2" fmla="*/ 0 w 170541"/>
                <a:gd name="T3" fmla="*/ 1 h 900456"/>
                <a:gd name="T4" fmla="*/ 0 w 170541"/>
                <a:gd name="T5" fmla="*/ 1 h 900456"/>
                <a:gd name="T6" fmla="*/ 0 w 170541"/>
                <a:gd name="T7" fmla="*/ 0 h 900456"/>
                <a:gd name="T8" fmla="*/ 0 w 170541"/>
                <a:gd name="T9" fmla="*/ 0 h 900456"/>
                <a:gd name="T10" fmla="*/ 0 60000 65536"/>
                <a:gd name="T11" fmla="*/ 0 60000 65536"/>
                <a:gd name="T12" fmla="*/ 0 60000 65536"/>
                <a:gd name="T13" fmla="*/ 0 60000 65536"/>
                <a:gd name="T14" fmla="*/ 0 60000 65536"/>
                <a:gd name="T15" fmla="*/ 0 w 170541"/>
                <a:gd name="T16" fmla="*/ 0 h 900456"/>
                <a:gd name="T17" fmla="*/ 170541 w 170541"/>
                <a:gd name="T18" fmla="*/ 900456 h 900456"/>
              </a:gdLst>
              <a:ahLst/>
              <a:cxnLst>
                <a:cxn ang="T10">
                  <a:pos x="T0" y="T1"/>
                </a:cxn>
                <a:cxn ang="T11">
                  <a:pos x="T2" y="T3"/>
                </a:cxn>
                <a:cxn ang="T12">
                  <a:pos x="T4" y="T5"/>
                </a:cxn>
                <a:cxn ang="T13">
                  <a:pos x="T6" y="T7"/>
                </a:cxn>
                <a:cxn ang="T14">
                  <a:pos x="T8" y="T9"/>
                </a:cxn>
              </a:cxnLst>
              <a:rect l="T15" t="T16" r="T17" b="T18"/>
              <a:pathLst>
                <a:path w="170541" h="900456">
                  <a:moveTo>
                    <a:pt x="170541" y="0"/>
                  </a:moveTo>
                  <a:lnTo>
                    <a:pt x="170541" y="778636"/>
                  </a:lnTo>
                  <a:lnTo>
                    <a:pt x="0" y="900456"/>
                  </a:lnTo>
                  <a:lnTo>
                    <a:pt x="0" y="81326"/>
                  </a:lnTo>
                  <a:lnTo>
                    <a:pt x="170541" y="0"/>
                  </a:lnTo>
                  <a:close/>
                </a:path>
              </a:pathLst>
            </a:custGeom>
            <a:solidFill>
              <a:srgbClr val="7F7F7F"/>
            </a:solidFill>
            <a:ln w="2729">
              <a:solidFill>
                <a:srgbClr val="990033"/>
              </a:solidFill>
              <a:round/>
              <a:headEnd/>
              <a:tailEnd/>
            </a:ln>
          </p:spPr>
          <p:txBody>
            <a:bodyPr rot="0" vert="horz" wrap="square" lIns="91440" tIns="45720" rIns="91440" bIns="45720" anchor="t" anchorCtr="0" upright="1">
              <a:noAutofit/>
            </a:bodyPr>
            <a:lstStyle/>
            <a:p>
              <a:endParaRPr lang="en-IN"/>
            </a:p>
          </p:txBody>
        </p:sp>
        <p:sp>
          <p:nvSpPr>
            <p:cNvPr id="33" name="Rectangle 32">
              <a:extLst>
                <a:ext uri="{FF2B5EF4-FFF2-40B4-BE49-F238E27FC236}">
                  <a16:creationId xmlns:a16="http://schemas.microsoft.com/office/drawing/2014/main" id="{570EFE51-87F2-E046-8E23-674F3F95E0B3}"/>
                </a:ext>
              </a:extLst>
            </p:cNvPr>
            <p:cNvSpPr>
              <a:spLocks noChangeArrowheads="1"/>
            </p:cNvSpPr>
            <p:nvPr/>
          </p:nvSpPr>
          <p:spPr bwMode="auto">
            <a:xfrm>
              <a:off x="38471" y="932"/>
              <a:ext cx="10305"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Open and Load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4" name="Rectangle 33">
              <a:extLst>
                <a:ext uri="{FF2B5EF4-FFF2-40B4-BE49-F238E27FC236}">
                  <a16:creationId xmlns:a16="http://schemas.microsoft.com/office/drawing/2014/main" id="{FE22375C-5AFF-5B00-AE2B-D510E3FFDA8A}"/>
                </a:ext>
              </a:extLst>
            </p:cNvPr>
            <p:cNvSpPr>
              <a:spLocks noChangeArrowheads="1"/>
            </p:cNvSpPr>
            <p:nvPr/>
          </p:nvSpPr>
          <p:spPr bwMode="auto">
            <a:xfrm>
              <a:off x="40799" y="2289"/>
              <a:ext cx="3926" cy="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 indent="-6350" algn="l">
                <a:lnSpc>
                  <a:spcPct val="107000"/>
                </a:lnSpc>
                <a:spcAft>
                  <a:spcPts val="800"/>
                </a:spcAft>
              </a:pPr>
              <a:r>
                <a:rPr lang="en-IN" sz="850" kern="100">
                  <a:solidFill>
                    <a:srgbClr val="000000"/>
                  </a:solidFill>
                  <a:effectLst/>
                  <a:latin typeface="Arial" panose="020B0604020202020204" pitchFamily="34" charset="0"/>
                  <a:ea typeface="Arial" panose="020B0604020202020204" pitchFamily="34" charset="0"/>
                </a:rPr>
                <a:t>Model</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5" name="Shape 4326">
              <a:extLst>
                <a:ext uri="{FF2B5EF4-FFF2-40B4-BE49-F238E27FC236}">
                  <a16:creationId xmlns:a16="http://schemas.microsoft.com/office/drawing/2014/main" id="{E806ED71-5943-6D93-D721-30AFAF10860D}"/>
                </a:ext>
              </a:extLst>
            </p:cNvPr>
            <p:cNvSpPr>
              <a:spLocks/>
            </p:cNvSpPr>
            <p:nvPr/>
          </p:nvSpPr>
          <p:spPr bwMode="auto">
            <a:xfrm>
              <a:off x="23677" y="3635"/>
              <a:ext cx="13968" cy="868"/>
            </a:xfrm>
            <a:custGeom>
              <a:avLst/>
              <a:gdLst>
                <a:gd name="T0" fmla="*/ 0 w 1396814"/>
                <a:gd name="T1" fmla="*/ 0 h 86853"/>
                <a:gd name="T2" fmla="*/ 1 w 1396814"/>
                <a:gd name="T3" fmla="*/ 0 h 86853"/>
                <a:gd name="T4" fmla="*/ 0 60000 65536"/>
                <a:gd name="T5" fmla="*/ 0 60000 65536"/>
                <a:gd name="T6" fmla="*/ 0 w 1396814"/>
                <a:gd name="T7" fmla="*/ 0 h 86853"/>
                <a:gd name="T8" fmla="*/ 1396814 w 1396814"/>
                <a:gd name="T9" fmla="*/ 86853 h 86853"/>
              </a:gdLst>
              <a:ahLst/>
              <a:cxnLst>
                <a:cxn ang="T4">
                  <a:pos x="T0" y="T1"/>
                </a:cxn>
                <a:cxn ang="T5">
                  <a:pos x="T2" y="T3"/>
                </a:cxn>
              </a:cxnLst>
              <a:rect l="T6" t="T7" r="T8" b="T9"/>
              <a:pathLst>
                <a:path w="1396814" h="86853">
                  <a:moveTo>
                    <a:pt x="0" y="0"/>
                  </a:moveTo>
                  <a:lnTo>
                    <a:pt x="1396814" y="86853"/>
                  </a:lnTo>
                </a:path>
              </a:pathLst>
            </a:custGeom>
            <a:noFill/>
            <a:ln w="2729"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6" name="Shape 4327">
              <a:extLst>
                <a:ext uri="{FF2B5EF4-FFF2-40B4-BE49-F238E27FC236}">
                  <a16:creationId xmlns:a16="http://schemas.microsoft.com/office/drawing/2014/main" id="{573B4A43-D36A-34EE-ADB3-124E84429585}"/>
                </a:ext>
              </a:extLst>
            </p:cNvPr>
            <p:cNvSpPr>
              <a:spLocks/>
            </p:cNvSpPr>
            <p:nvPr/>
          </p:nvSpPr>
          <p:spPr bwMode="auto">
            <a:xfrm>
              <a:off x="43251" y="9004"/>
              <a:ext cx="2138" cy="2442"/>
            </a:xfrm>
            <a:custGeom>
              <a:avLst/>
              <a:gdLst>
                <a:gd name="T0" fmla="*/ 0 w 213854"/>
                <a:gd name="T1" fmla="*/ 0 h 244205"/>
                <a:gd name="T2" fmla="*/ 0 w 213854"/>
                <a:gd name="T3" fmla="*/ 0 h 244205"/>
                <a:gd name="T4" fmla="*/ 0 60000 65536"/>
                <a:gd name="T5" fmla="*/ 0 60000 65536"/>
                <a:gd name="T6" fmla="*/ 0 w 213854"/>
                <a:gd name="T7" fmla="*/ 0 h 244205"/>
                <a:gd name="T8" fmla="*/ 213854 w 213854"/>
                <a:gd name="T9" fmla="*/ 244205 h 244205"/>
              </a:gdLst>
              <a:ahLst/>
              <a:cxnLst>
                <a:cxn ang="T4">
                  <a:pos x="T0" y="T1"/>
                </a:cxn>
                <a:cxn ang="T5">
                  <a:pos x="T2" y="T3"/>
                </a:cxn>
              </a:cxnLst>
              <a:rect l="T6" t="T7" r="T8" b="T9"/>
              <a:pathLst>
                <a:path w="213854" h="244205">
                  <a:moveTo>
                    <a:pt x="0" y="0"/>
                  </a:moveTo>
                  <a:lnTo>
                    <a:pt x="213854" y="244205"/>
                  </a:lnTo>
                </a:path>
              </a:pathLst>
            </a:custGeom>
            <a:noFill/>
            <a:ln w="2729"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7" name="Shape 4328">
              <a:extLst>
                <a:ext uri="{FF2B5EF4-FFF2-40B4-BE49-F238E27FC236}">
                  <a16:creationId xmlns:a16="http://schemas.microsoft.com/office/drawing/2014/main" id="{D62B5DA2-D133-E4C8-2D09-FFED47087785}"/>
                </a:ext>
              </a:extLst>
            </p:cNvPr>
            <p:cNvSpPr>
              <a:spLocks/>
            </p:cNvSpPr>
            <p:nvPr/>
          </p:nvSpPr>
          <p:spPr bwMode="auto">
            <a:xfrm>
              <a:off x="32419" y="16221"/>
              <a:ext cx="6579" cy="434"/>
            </a:xfrm>
            <a:custGeom>
              <a:avLst/>
              <a:gdLst>
                <a:gd name="T0" fmla="*/ 1 w 657915"/>
                <a:gd name="T1" fmla="*/ 0 h 43427"/>
                <a:gd name="T2" fmla="*/ 0 w 657915"/>
                <a:gd name="T3" fmla="*/ 0 h 43427"/>
                <a:gd name="T4" fmla="*/ 0 60000 65536"/>
                <a:gd name="T5" fmla="*/ 0 60000 65536"/>
                <a:gd name="T6" fmla="*/ 0 w 657915"/>
                <a:gd name="T7" fmla="*/ 0 h 43427"/>
                <a:gd name="T8" fmla="*/ 657915 w 657915"/>
                <a:gd name="T9" fmla="*/ 43427 h 43427"/>
              </a:gdLst>
              <a:ahLst/>
              <a:cxnLst>
                <a:cxn ang="T4">
                  <a:pos x="T0" y="T1"/>
                </a:cxn>
                <a:cxn ang="T5">
                  <a:pos x="T2" y="T3"/>
                </a:cxn>
              </a:cxnLst>
              <a:rect l="T6" t="T7" r="T8" b="T9"/>
              <a:pathLst>
                <a:path w="657915" h="43427">
                  <a:moveTo>
                    <a:pt x="657915" y="0"/>
                  </a:moveTo>
                  <a:lnTo>
                    <a:pt x="0" y="43427"/>
                  </a:lnTo>
                </a:path>
              </a:pathLst>
            </a:custGeom>
            <a:noFill/>
            <a:ln w="2729"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8" name="Shape 4329">
              <a:extLst>
                <a:ext uri="{FF2B5EF4-FFF2-40B4-BE49-F238E27FC236}">
                  <a16:creationId xmlns:a16="http://schemas.microsoft.com/office/drawing/2014/main" id="{B66D08CE-188D-DA85-3420-5E8C68A70E46}"/>
                </a:ext>
              </a:extLst>
            </p:cNvPr>
            <p:cNvSpPr>
              <a:spLocks/>
            </p:cNvSpPr>
            <p:nvPr/>
          </p:nvSpPr>
          <p:spPr bwMode="auto">
            <a:xfrm>
              <a:off x="17694" y="16655"/>
              <a:ext cx="5251" cy="8653"/>
            </a:xfrm>
            <a:custGeom>
              <a:avLst/>
              <a:gdLst>
                <a:gd name="T0" fmla="*/ 1 w 525046"/>
                <a:gd name="T1" fmla="*/ 0 h 865263"/>
                <a:gd name="T2" fmla="*/ 0 w 525046"/>
                <a:gd name="T3" fmla="*/ 1 h 865263"/>
                <a:gd name="T4" fmla="*/ 0 60000 65536"/>
                <a:gd name="T5" fmla="*/ 0 60000 65536"/>
                <a:gd name="T6" fmla="*/ 0 w 525046"/>
                <a:gd name="T7" fmla="*/ 0 h 865263"/>
                <a:gd name="T8" fmla="*/ 525046 w 525046"/>
                <a:gd name="T9" fmla="*/ 865263 h 865263"/>
              </a:gdLst>
              <a:ahLst/>
              <a:cxnLst>
                <a:cxn ang="T4">
                  <a:pos x="T0" y="T1"/>
                </a:cxn>
                <a:cxn ang="T5">
                  <a:pos x="T2" y="T3"/>
                </a:cxn>
              </a:cxnLst>
              <a:rect l="T6" t="T7" r="T8" b="T9"/>
              <a:pathLst>
                <a:path w="525046" h="865263">
                  <a:moveTo>
                    <a:pt x="525046" y="0"/>
                  </a:moveTo>
                  <a:lnTo>
                    <a:pt x="0" y="865263"/>
                  </a:lnTo>
                </a:path>
              </a:pathLst>
            </a:custGeom>
            <a:noFill/>
            <a:ln w="2729" cap="sq">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
        <p:nvSpPr>
          <p:cNvPr id="40" name="TextBox 39">
            <a:extLst>
              <a:ext uri="{FF2B5EF4-FFF2-40B4-BE49-F238E27FC236}">
                <a16:creationId xmlns:a16="http://schemas.microsoft.com/office/drawing/2014/main" id="{15933917-12F6-D9B8-41D6-3FA56EF3D423}"/>
              </a:ext>
            </a:extLst>
          </p:cNvPr>
          <p:cNvSpPr txBox="1"/>
          <p:nvPr/>
        </p:nvSpPr>
        <p:spPr>
          <a:xfrm>
            <a:off x="2428500" y="8184299"/>
            <a:ext cx="9868208" cy="523220"/>
          </a:xfrm>
          <a:prstGeom prst="rect">
            <a:avLst/>
          </a:prstGeom>
          <a:noFill/>
        </p:spPr>
        <p:txBody>
          <a:bodyPr wrap="square">
            <a:spAutoFit/>
          </a:bodyPr>
          <a:lstStyle/>
          <a:p>
            <a:r>
              <a:rPr lang="en-IN" sz="2800" b="1" dirty="0">
                <a:solidFill>
                  <a:srgbClr val="000000"/>
                </a:solidFill>
                <a:effectLst/>
                <a:latin typeface="Times New Roman" panose="02020603050405020304" pitchFamily="18" charset="0"/>
                <a:ea typeface="Times New Roman" panose="02020603050405020304" pitchFamily="18" charset="0"/>
              </a:rPr>
              <a:t>DEPLOYMENT DIAGRAM </a:t>
            </a:r>
            <a:endParaRPr lang="en-IN" sz="2800" dirty="0"/>
          </a:p>
        </p:txBody>
      </p:sp>
      <p:sp>
        <p:nvSpPr>
          <p:cNvPr id="42" name="TextBox 41">
            <a:extLst>
              <a:ext uri="{FF2B5EF4-FFF2-40B4-BE49-F238E27FC236}">
                <a16:creationId xmlns:a16="http://schemas.microsoft.com/office/drawing/2014/main" id="{6767693C-F76C-FAED-48CD-488E6865ED27}"/>
              </a:ext>
            </a:extLst>
          </p:cNvPr>
          <p:cNvSpPr txBox="1"/>
          <p:nvPr/>
        </p:nvSpPr>
        <p:spPr>
          <a:xfrm>
            <a:off x="9609971" y="1742870"/>
            <a:ext cx="7992230" cy="3349956"/>
          </a:xfrm>
          <a:prstGeom prst="rect">
            <a:avLst/>
          </a:prstGeom>
          <a:noFill/>
        </p:spPr>
        <p:txBody>
          <a:bodyPr wrap="square">
            <a:spAutoFit/>
          </a:bodyPr>
          <a:lstStyle/>
          <a:p>
            <a:pPr marL="6350" marR="229235" indent="-6350" algn="just">
              <a:lnSpc>
                <a:spcPct val="150000"/>
              </a:lnSpc>
              <a:spcAft>
                <a:spcPts val="960"/>
              </a:spcAft>
            </a:pPr>
            <a:r>
              <a:rPr lang="en-IN" sz="2400" kern="100" dirty="0">
                <a:solidFill>
                  <a:srgbClr val="000000"/>
                </a:solidFill>
                <a:effectLst/>
                <a:latin typeface="Times New Roman" panose="02020603050405020304" pitchFamily="18" charset="0"/>
                <a:ea typeface="Times New Roman" panose="02020603050405020304" pitchFamily="18" charset="0"/>
              </a:rPr>
              <a:t>Deployment diagrams it was an all-box link with an each other’s It also takes user input data, which is connected to the dataset. It also has an open and load model. It was a preprocessing a data. It utilizes a random forest classifier for regression and besides that, it also provides prediction of a user data. It has crop growth rates. </a:t>
            </a:r>
          </a:p>
        </p:txBody>
      </p:sp>
    </p:spTree>
    <p:extLst>
      <p:ext uri="{BB962C8B-B14F-4D97-AF65-F5344CB8AC3E}">
        <p14:creationId xmlns:p14="http://schemas.microsoft.com/office/powerpoint/2010/main" val="1432297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4852EA-9585-8E58-05CE-A2B4963CCF28}"/>
              </a:ext>
            </a:extLst>
          </p:cNvPr>
          <p:cNvGrpSpPr>
            <a:grpSpLocks/>
          </p:cNvGrpSpPr>
          <p:nvPr/>
        </p:nvGrpSpPr>
        <p:grpSpPr bwMode="auto">
          <a:xfrm>
            <a:off x="1676400" y="2019300"/>
            <a:ext cx="4495800" cy="6019800"/>
            <a:chOff x="0" y="0"/>
            <a:chExt cx="25853" cy="46870"/>
          </a:xfrm>
        </p:grpSpPr>
        <p:sp>
          <p:nvSpPr>
            <p:cNvPr id="3" name="Shape 4677">
              <a:extLst>
                <a:ext uri="{FF2B5EF4-FFF2-40B4-BE49-F238E27FC236}">
                  <a16:creationId xmlns:a16="http://schemas.microsoft.com/office/drawing/2014/main" id="{E51CA012-8F04-B49F-6EA0-8EBEBDC043D9}"/>
                </a:ext>
              </a:extLst>
            </p:cNvPr>
            <p:cNvSpPr>
              <a:spLocks/>
            </p:cNvSpPr>
            <p:nvPr/>
          </p:nvSpPr>
          <p:spPr bwMode="auto">
            <a:xfrm>
              <a:off x="11055" y="0"/>
              <a:ext cx="1716" cy="1713"/>
            </a:xfrm>
            <a:custGeom>
              <a:avLst/>
              <a:gdLst>
                <a:gd name="T0" fmla="*/ 0 w 171614"/>
                <a:gd name="T1" fmla="*/ 0 h 171395"/>
                <a:gd name="T2" fmla="*/ 0 w 171614"/>
                <a:gd name="T3" fmla="*/ 0 h 171395"/>
                <a:gd name="T4" fmla="*/ 0 w 171614"/>
                <a:gd name="T5" fmla="*/ 0 h 171395"/>
                <a:gd name="T6" fmla="*/ 0 w 171614"/>
                <a:gd name="T7" fmla="*/ 0 h 171395"/>
                <a:gd name="T8" fmla="*/ 0 w 171614"/>
                <a:gd name="T9" fmla="*/ 0 h 171395"/>
                <a:gd name="T10" fmla="*/ 0 60000 65536"/>
                <a:gd name="T11" fmla="*/ 0 60000 65536"/>
                <a:gd name="T12" fmla="*/ 0 60000 65536"/>
                <a:gd name="T13" fmla="*/ 0 60000 65536"/>
                <a:gd name="T14" fmla="*/ 0 60000 65536"/>
                <a:gd name="T15" fmla="*/ 0 w 171614"/>
                <a:gd name="T16" fmla="*/ 0 h 171395"/>
                <a:gd name="T17" fmla="*/ 171614 w 171614"/>
                <a:gd name="T18" fmla="*/ 171395 h 171395"/>
              </a:gdLst>
              <a:ahLst/>
              <a:cxnLst>
                <a:cxn ang="T10">
                  <a:pos x="T0" y="T1"/>
                </a:cxn>
                <a:cxn ang="T11">
                  <a:pos x="T2" y="T3"/>
                </a:cxn>
                <a:cxn ang="T12">
                  <a:pos x="T4" y="T5"/>
                </a:cxn>
                <a:cxn ang="T13">
                  <a:pos x="T6" y="T7"/>
                </a:cxn>
                <a:cxn ang="T14">
                  <a:pos x="T8" y="T9"/>
                </a:cxn>
              </a:cxnLst>
              <a:rect l="T15" t="T16" r="T17" b="T18"/>
              <a:pathLst>
                <a:path w="171614" h="171395">
                  <a:moveTo>
                    <a:pt x="85744" y="0"/>
                  </a:moveTo>
                  <a:cubicBezTo>
                    <a:pt x="133618" y="0"/>
                    <a:pt x="171614" y="38003"/>
                    <a:pt x="171614" y="85888"/>
                  </a:cubicBezTo>
                  <a:cubicBezTo>
                    <a:pt x="171614" y="133392"/>
                    <a:pt x="133618" y="171395"/>
                    <a:pt x="85744" y="171395"/>
                  </a:cubicBezTo>
                  <a:cubicBezTo>
                    <a:pt x="38249" y="171395"/>
                    <a:pt x="0" y="133392"/>
                    <a:pt x="0" y="85888"/>
                  </a:cubicBezTo>
                  <a:cubicBezTo>
                    <a:pt x="0" y="38003"/>
                    <a:pt x="38249" y="0"/>
                    <a:pt x="85744" y="0"/>
                  </a:cubicBezTo>
                  <a:close/>
                </a:path>
              </a:pathLst>
            </a:custGeom>
            <a:solidFill>
              <a:srgbClr val="800000"/>
            </a:solidFill>
            <a:ln w="9499">
              <a:solidFill>
                <a:srgbClr val="800000"/>
              </a:solidFill>
              <a:round/>
              <a:headEnd/>
              <a:tailEnd/>
            </a:ln>
          </p:spPr>
          <p:txBody>
            <a:bodyPr rot="0" vert="horz" wrap="square" lIns="91440" tIns="45720" rIns="91440" bIns="45720" anchor="t" anchorCtr="0" upright="1">
              <a:noAutofit/>
            </a:bodyPr>
            <a:lstStyle/>
            <a:p>
              <a:endParaRPr lang="en-IN"/>
            </a:p>
          </p:txBody>
        </p:sp>
        <p:sp>
          <p:nvSpPr>
            <p:cNvPr id="4" name="Shape 4678">
              <a:extLst>
                <a:ext uri="{FF2B5EF4-FFF2-40B4-BE49-F238E27FC236}">
                  <a16:creationId xmlns:a16="http://schemas.microsoft.com/office/drawing/2014/main" id="{637EED8A-8F0D-4C8C-6E53-007F3554977A}"/>
                </a:ext>
              </a:extLst>
            </p:cNvPr>
            <p:cNvSpPr>
              <a:spLocks/>
            </p:cNvSpPr>
            <p:nvPr/>
          </p:nvSpPr>
          <p:spPr bwMode="auto">
            <a:xfrm>
              <a:off x="0" y="3049"/>
              <a:ext cx="23922" cy="3619"/>
            </a:xfrm>
            <a:custGeom>
              <a:avLst/>
              <a:gdLst>
                <a:gd name="T0" fmla="*/ 0 w 2392236"/>
                <a:gd name="T1" fmla="*/ 0 h 361919"/>
                <a:gd name="T2" fmla="*/ 0 w 2392236"/>
                <a:gd name="T3" fmla="*/ 0 h 361919"/>
                <a:gd name="T4" fmla="*/ 0 w 2392236"/>
                <a:gd name="T5" fmla="*/ 0 h 361919"/>
                <a:gd name="T6" fmla="*/ 0 w 2392236"/>
                <a:gd name="T7" fmla="*/ 0 h 361919"/>
                <a:gd name="T8" fmla="*/ 0 w 2392236"/>
                <a:gd name="T9" fmla="*/ 0 h 361919"/>
                <a:gd name="T10" fmla="*/ 0 w 2392236"/>
                <a:gd name="T11" fmla="*/ 0 h 361919"/>
                <a:gd name="T12" fmla="*/ 0 w 2392236"/>
                <a:gd name="T13" fmla="*/ 0 h 361919"/>
                <a:gd name="T14" fmla="*/ 0 w 2392236"/>
                <a:gd name="T15" fmla="*/ 0 h 361919"/>
                <a:gd name="T16" fmla="*/ 0 w 2392236"/>
                <a:gd name="T17" fmla="*/ 0 h 3619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2236"/>
                <a:gd name="T28" fmla="*/ 0 h 361919"/>
                <a:gd name="T29" fmla="*/ 2392236 w 2392236"/>
                <a:gd name="T30" fmla="*/ 361919 h 3619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2236" h="361919">
                  <a:moveTo>
                    <a:pt x="95306" y="0"/>
                  </a:moveTo>
                  <a:lnTo>
                    <a:pt x="2296867" y="0"/>
                  </a:lnTo>
                  <a:cubicBezTo>
                    <a:pt x="2354240" y="0"/>
                    <a:pt x="2392236" y="38003"/>
                    <a:pt x="2392236" y="95388"/>
                  </a:cubicBezTo>
                  <a:lnTo>
                    <a:pt x="2392236" y="266784"/>
                  </a:lnTo>
                  <a:cubicBezTo>
                    <a:pt x="2392236" y="323916"/>
                    <a:pt x="2354240" y="361919"/>
                    <a:pt x="2296867" y="361919"/>
                  </a:cubicBezTo>
                  <a:lnTo>
                    <a:pt x="95306" y="361919"/>
                  </a:lnTo>
                  <a:cubicBezTo>
                    <a:pt x="38312" y="361919"/>
                    <a:pt x="0" y="323916"/>
                    <a:pt x="0" y="266784"/>
                  </a:cubicBezTo>
                  <a:lnTo>
                    <a:pt x="0" y="95388"/>
                  </a:lnTo>
                  <a:cubicBezTo>
                    <a:pt x="0" y="38003"/>
                    <a:pt x="38312" y="0"/>
                    <a:pt x="95306" y="0"/>
                  </a:cubicBezTo>
                  <a:close/>
                </a:path>
              </a:pathLst>
            </a:custGeom>
            <a:solidFill>
              <a:srgbClr val="FFFFB9"/>
            </a:solidFill>
            <a:ln w="9499">
              <a:solidFill>
                <a:srgbClr val="800000"/>
              </a:solidFill>
              <a:round/>
              <a:headEnd/>
              <a:tailEnd/>
            </a:ln>
          </p:spPr>
          <p:txBody>
            <a:bodyPr rot="0" vert="horz" wrap="square" lIns="91440" tIns="45720" rIns="91440" bIns="45720" anchor="t" anchorCtr="0" upright="1">
              <a:noAutofit/>
            </a:bodyPr>
            <a:lstStyle/>
            <a:p>
              <a:endParaRPr lang="en-IN"/>
            </a:p>
          </p:txBody>
        </p:sp>
        <p:sp>
          <p:nvSpPr>
            <p:cNvPr id="5" name="Rectangle 4">
              <a:extLst>
                <a:ext uri="{FF2B5EF4-FFF2-40B4-BE49-F238E27FC236}">
                  <a16:creationId xmlns:a16="http://schemas.microsoft.com/office/drawing/2014/main" id="{EA9FF990-D85F-C148-904B-87CD65522FA4}"/>
                </a:ext>
              </a:extLst>
            </p:cNvPr>
            <p:cNvSpPr>
              <a:spLocks noChangeArrowheads="1"/>
            </p:cNvSpPr>
            <p:nvPr/>
          </p:nvSpPr>
          <p:spPr bwMode="auto">
            <a:xfrm>
              <a:off x="9627" y="3676"/>
              <a:ext cx="6427" cy="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l">
                <a:lnSpc>
                  <a:spcPct val="107000"/>
                </a:lnSpc>
                <a:spcAft>
                  <a:spcPts val="800"/>
                </a:spcAft>
              </a:pPr>
              <a:r>
                <a:rPr lang="en-IN" sz="1400" kern="100" dirty="0">
                  <a:solidFill>
                    <a:srgbClr val="000000"/>
                  </a:solidFill>
                  <a:effectLst/>
                  <a:latin typeface="Tahoma" panose="020B0604030504040204" pitchFamily="34" charset="0"/>
                  <a:ea typeface="Tahoma" panose="020B0604030504040204" pitchFamily="34" charset="0"/>
                </a:rPr>
                <a:t>User Input</a:t>
              </a:r>
              <a:endParaRPr lang="en-IN" sz="1400" kern="100" dirty="0">
                <a:solidFill>
                  <a:srgbClr val="000000"/>
                </a:solidFill>
                <a:effectLst/>
                <a:latin typeface="Times New Roman" panose="02020603050405020304" pitchFamily="18" charset="0"/>
                <a:ea typeface="Times New Roman" panose="02020603050405020304" pitchFamily="18" charset="0"/>
              </a:endParaRPr>
            </a:p>
          </p:txBody>
        </p:sp>
        <p:sp>
          <p:nvSpPr>
            <p:cNvPr id="6" name="Shape 4680">
              <a:extLst>
                <a:ext uri="{FF2B5EF4-FFF2-40B4-BE49-F238E27FC236}">
                  <a16:creationId xmlns:a16="http://schemas.microsoft.com/office/drawing/2014/main" id="{5D9FD1E9-1EA0-09F4-CAAD-FB23E9948082}"/>
                </a:ext>
              </a:extLst>
            </p:cNvPr>
            <p:cNvSpPr>
              <a:spLocks/>
            </p:cNvSpPr>
            <p:nvPr/>
          </p:nvSpPr>
          <p:spPr bwMode="auto">
            <a:xfrm>
              <a:off x="1143" y="8763"/>
              <a:ext cx="22015" cy="3623"/>
            </a:xfrm>
            <a:custGeom>
              <a:avLst/>
              <a:gdLst>
                <a:gd name="T0" fmla="*/ 0 w 2201561"/>
                <a:gd name="T1" fmla="*/ 0 h 362299"/>
                <a:gd name="T2" fmla="*/ 0 w 2201561"/>
                <a:gd name="T3" fmla="*/ 0 h 362299"/>
                <a:gd name="T4" fmla="*/ 0 w 2201561"/>
                <a:gd name="T5" fmla="*/ 0 h 362299"/>
                <a:gd name="T6" fmla="*/ 0 w 2201561"/>
                <a:gd name="T7" fmla="*/ 0 h 362299"/>
                <a:gd name="T8" fmla="*/ 0 w 2201561"/>
                <a:gd name="T9" fmla="*/ 0 h 362299"/>
                <a:gd name="T10" fmla="*/ 0 w 2201561"/>
                <a:gd name="T11" fmla="*/ 0 h 362299"/>
                <a:gd name="T12" fmla="*/ 0 w 2201561"/>
                <a:gd name="T13" fmla="*/ 0 h 362299"/>
                <a:gd name="T14" fmla="*/ 0 w 2201561"/>
                <a:gd name="T15" fmla="*/ 0 h 362299"/>
                <a:gd name="T16" fmla="*/ 0 w 2201561"/>
                <a:gd name="T17" fmla="*/ 0 h 3622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1561"/>
                <a:gd name="T28" fmla="*/ 0 h 362299"/>
                <a:gd name="T29" fmla="*/ 2201561 w 2201561"/>
                <a:gd name="T30" fmla="*/ 362299 h 3622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1561" h="362299">
                  <a:moveTo>
                    <a:pt x="95293" y="0"/>
                  </a:moveTo>
                  <a:lnTo>
                    <a:pt x="2106318" y="0"/>
                  </a:lnTo>
                  <a:cubicBezTo>
                    <a:pt x="2163565" y="0"/>
                    <a:pt x="2201561" y="38257"/>
                    <a:pt x="2201561" y="95389"/>
                  </a:cubicBezTo>
                  <a:lnTo>
                    <a:pt x="2201561" y="266784"/>
                  </a:lnTo>
                  <a:cubicBezTo>
                    <a:pt x="2201561" y="323916"/>
                    <a:pt x="2163565" y="362299"/>
                    <a:pt x="2106318" y="362299"/>
                  </a:cubicBezTo>
                  <a:lnTo>
                    <a:pt x="95293" y="362299"/>
                  </a:lnTo>
                  <a:cubicBezTo>
                    <a:pt x="38300" y="362299"/>
                    <a:pt x="0" y="323916"/>
                    <a:pt x="0" y="266784"/>
                  </a:cubicBezTo>
                  <a:lnTo>
                    <a:pt x="0" y="95389"/>
                  </a:lnTo>
                  <a:cubicBezTo>
                    <a:pt x="0" y="38257"/>
                    <a:pt x="38300" y="0"/>
                    <a:pt x="95293" y="0"/>
                  </a:cubicBezTo>
                  <a:close/>
                </a:path>
              </a:pathLst>
            </a:custGeom>
            <a:solidFill>
              <a:srgbClr val="FFFFB9"/>
            </a:solidFill>
            <a:ln w="9499">
              <a:solidFill>
                <a:srgbClr val="800000"/>
              </a:solidFill>
              <a:round/>
              <a:headEnd/>
              <a:tailEnd/>
            </a:ln>
          </p:spPr>
          <p:txBody>
            <a:bodyPr rot="0" vert="horz" wrap="square" lIns="91440" tIns="45720" rIns="91440" bIns="45720" anchor="t" anchorCtr="0" upright="1">
              <a:noAutofit/>
            </a:bodyPr>
            <a:lstStyle/>
            <a:p>
              <a:endParaRPr lang="en-IN"/>
            </a:p>
          </p:txBody>
        </p:sp>
        <p:sp>
          <p:nvSpPr>
            <p:cNvPr id="7" name="Rectangle 6">
              <a:extLst>
                <a:ext uri="{FF2B5EF4-FFF2-40B4-BE49-F238E27FC236}">
                  <a16:creationId xmlns:a16="http://schemas.microsoft.com/office/drawing/2014/main" id="{0CA22A49-4B0F-3BFA-DC55-B3A5FAEEF0EC}"/>
                </a:ext>
              </a:extLst>
            </p:cNvPr>
            <p:cNvSpPr>
              <a:spLocks noChangeArrowheads="1"/>
            </p:cNvSpPr>
            <p:nvPr/>
          </p:nvSpPr>
          <p:spPr bwMode="auto">
            <a:xfrm>
              <a:off x="8864" y="9391"/>
              <a:ext cx="8831"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l">
                <a:lnSpc>
                  <a:spcPct val="107000"/>
                </a:lnSpc>
                <a:spcAft>
                  <a:spcPts val="800"/>
                </a:spcAft>
              </a:pPr>
              <a:r>
                <a:rPr lang="en-IN" sz="1400" kern="100" dirty="0">
                  <a:solidFill>
                    <a:srgbClr val="000000"/>
                  </a:solidFill>
                  <a:effectLst/>
                  <a:latin typeface="Tahoma" panose="020B0604030504040204" pitchFamily="34" charset="0"/>
                  <a:ea typeface="Tahoma" panose="020B0604030504040204" pitchFamily="34" charset="0"/>
                </a:rPr>
                <a:t>Dataset Input</a:t>
              </a:r>
              <a:endParaRPr lang="en-IN" sz="1400" kern="100" dirty="0">
                <a:solidFill>
                  <a:srgbClr val="000000"/>
                </a:solidFill>
                <a:effectLst/>
                <a:latin typeface="Times New Roman" panose="02020603050405020304" pitchFamily="18" charset="0"/>
                <a:ea typeface="Times New Roman" panose="02020603050405020304" pitchFamily="18" charset="0"/>
              </a:endParaRPr>
            </a:p>
          </p:txBody>
        </p:sp>
        <p:sp>
          <p:nvSpPr>
            <p:cNvPr id="8" name="Shape 4682">
              <a:extLst>
                <a:ext uri="{FF2B5EF4-FFF2-40B4-BE49-F238E27FC236}">
                  <a16:creationId xmlns:a16="http://schemas.microsoft.com/office/drawing/2014/main" id="{AA3A3477-9103-F126-BD23-D3AC0A9848BF}"/>
                </a:ext>
              </a:extLst>
            </p:cNvPr>
            <p:cNvSpPr>
              <a:spLocks/>
            </p:cNvSpPr>
            <p:nvPr/>
          </p:nvSpPr>
          <p:spPr bwMode="auto">
            <a:xfrm>
              <a:off x="1526" y="14861"/>
              <a:ext cx="21632" cy="3620"/>
            </a:xfrm>
            <a:custGeom>
              <a:avLst/>
              <a:gdLst>
                <a:gd name="T0" fmla="*/ 0 w 2163261"/>
                <a:gd name="T1" fmla="*/ 0 h 361919"/>
                <a:gd name="T2" fmla="*/ 0 w 2163261"/>
                <a:gd name="T3" fmla="*/ 0 h 361919"/>
                <a:gd name="T4" fmla="*/ 0 w 2163261"/>
                <a:gd name="T5" fmla="*/ 0 h 361919"/>
                <a:gd name="T6" fmla="*/ 0 w 2163261"/>
                <a:gd name="T7" fmla="*/ 0 h 361919"/>
                <a:gd name="T8" fmla="*/ 0 w 2163261"/>
                <a:gd name="T9" fmla="*/ 0 h 361919"/>
                <a:gd name="T10" fmla="*/ 0 w 2163261"/>
                <a:gd name="T11" fmla="*/ 0 h 361919"/>
                <a:gd name="T12" fmla="*/ 0 w 2163261"/>
                <a:gd name="T13" fmla="*/ 0 h 361919"/>
                <a:gd name="T14" fmla="*/ 0 w 2163261"/>
                <a:gd name="T15" fmla="*/ 0 h 361919"/>
                <a:gd name="T16" fmla="*/ 0 w 2163261"/>
                <a:gd name="T17" fmla="*/ 0 h 3619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3261"/>
                <a:gd name="T28" fmla="*/ 0 h 361919"/>
                <a:gd name="T29" fmla="*/ 2163261 w 2163261"/>
                <a:gd name="T30" fmla="*/ 361919 h 3619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3261" h="361919">
                  <a:moveTo>
                    <a:pt x="95293" y="0"/>
                  </a:moveTo>
                  <a:lnTo>
                    <a:pt x="2068019" y="0"/>
                  </a:lnTo>
                  <a:cubicBezTo>
                    <a:pt x="2125265" y="0"/>
                    <a:pt x="2163261" y="38003"/>
                    <a:pt x="2163261" y="95388"/>
                  </a:cubicBezTo>
                  <a:lnTo>
                    <a:pt x="2163261" y="266783"/>
                  </a:lnTo>
                  <a:cubicBezTo>
                    <a:pt x="2163261" y="323916"/>
                    <a:pt x="2125265" y="361919"/>
                    <a:pt x="2068019" y="361919"/>
                  </a:cubicBezTo>
                  <a:lnTo>
                    <a:pt x="95293" y="361919"/>
                  </a:lnTo>
                  <a:cubicBezTo>
                    <a:pt x="37996" y="361919"/>
                    <a:pt x="0" y="323916"/>
                    <a:pt x="0" y="266783"/>
                  </a:cubicBezTo>
                  <a:lnTo>
                    <a:pt x="0" y="95388"/>
                  </a:lnTo>
                  <a:cubicBezTo>
                    <a:pt x="0" y="38003"/>
                    <a:pt x="37996" y="0"/>
                    <a:pt x="95293" y="0"/>
                  </a:cubicBezTo>
                  <a:close/>
                </a:path>
              </a:pathLst>
            </a:custGeom>
            <a:solidFill>
              <a:srgbClr val="FFFFB9"/>
            </a:solidFill>
            <a:ln w="9499">
              <a:solidFill>
                <a:srgbClr val="800000"/>
              </a:solidFill>
              <a:round/>
              <a:headEnd/>
              <a:tailEnd/>
            </a:ln>
          </p:spPr>
          <p:txBody>
            <a:bodyPr rot="0" vert="horz" wrap="square" lIns="91440" tIns="45720" rIns="91440" bIns="45720" anchor="t" anchorCtr="0" upright="1">
              <a:noAutofit/>
            </a:bodyPr>
            <a:lstStyle/>
            <a:p>
              <a:endParaRPr lang="en-IN"/>
            </a:p>
          </p:txBody>
        </p:sp>
        <p:sp>
          <p:nvSpPr>
            <p:cNvPr id="9" name="Rectangle 8">
              <a:extLst>
                <a:ext uri="{FF2B5EF4-FFF2-40B4-BE49-F238E27FC236}">
                  <a16:creationId xmlns:a16="http://schemas.microsoft.com/office/drawing/2014/main" id="{18123015-46B5-73BB-E3D4-D47FB0412741}"/>
                </a:ext>
              </a:extLst>
            </p:cNvPr>
            <p:cNvSpPr>
              <a:spLocks noChangeArrowheads="1"/>
            </p:cNvSpPr>
            <p:nvPr/>
          </p:nvSpPr>
          <p:spPr bwMode="auto">
            <a:xfrm>
              <a:off x="7433" y="15489"/>
              <a:ext cx="13261" cy="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l">
                <a:lnSpc>
                  <a:spcPct val="107000"/>
                </a:lnSpc>
                <a:spcAft>
                  <a:spcPts val="800"/>
                </a:spcAft>
              </a:pPr>
              <a:r>
                <a:rPr lang="en-IN" sz="1400" kern="100" dirty="0">
                  <a:solidFill>
                    <a:srgbClr val="000000"/>
                  </a:solidFill>
                  <a:effectLst/>
                  <a:latin typeface="Tahoma" panose="020B0604030504040204" pitchFamily="34" charset="0"/>
                  <a:ea typeface="Tahoma" panose="020B0604030504040204" pitchFamily="34" charset="0"/>
                </a:rPr>
                <a:t>Open and Load Model</a:t>
              </a:r>
              <a:endParaRPr lang="en-IN" sz="1400" kern="100" dirty="0">
                <a:solidFill>
                  <a:srgbClr val="000000"/>
                </a:solidFill>
                <a:effectLst/>
                <a:latin typeface="Times New Roman" panose="02020603050405020304" pitchFamily="18" charset="0"/>
                <a:ea typeface="Times New Roman" panose="02020603050405020304" pitchFamily="18" charset="0"/>
              </a:endParaRPr>
            </a:p>
          </p:txBody>
        </p:sp>
        <p:sp>
          <p:nvSpPr>
            <p:cNvPr id="10" name="Shape 4684">
              <a:extLst>
                <a:ext uri="{FF2B5EF4-FFF2-40B4-BE49-F238E27FC236}">
                  <a16:creationId xmlns:a16="http://schemas.microsoft.com/office/drawing/2014/main" id="{31954BF4-B080-632F-240F-B629B945A91E}"/>
                </a:ext>
              </a:extLst>
            </p:cNvPr>
            <p:cNvSpPr>
              <a:spLocks/>
            </p:cNvSpPr>
            <p:nvPr/>
          </p:nvSpPr>
          <p:spPr bwMode="auto">
            <a:xfrm>
              <a:off x="1905" y="20196"/>
              <a:ext cx="21637" cy="3621"/>
            </a:xfrm>
            <a:custGeom>
              <a:avLst/>
              <a:gdLst>
                <a:gd name="T0" fmla="*/ 0 w 2163642"/>
                <a:gd name="T1" fmla="*/ 0 h 362172"/>
                <a:gd name="T2" fmla="*/ 0 w 2163642"/>
                <a:gd name="T3" fmla="*/ 0 h 362172"/>
                <a:gd name="T4" fmla="*/ 0 w 2163642"/>
                <a:gd name="T5" fmla="*/ 0 h 362172"/>
                <a:gd name="T6" fmla="*/ 0 w 2163642"/>
                <a:gd name="T7" fmla="*/ 0 h 362172"/>
                <a:gd name="T8" fmla="*/ 0 w 2163642"/>
                <a:gd name="T9" fmla="*/ 0 h 362172"/>
                <a:gd name="T10" fmla="*/ 0 w 2163642"/>
                <a:gd name="T11" fmla="*/ 0 h 362172"/>
                <a:gd name="T12" fmla="*/ 0 w 2163642"/>
                <a:gd name="T13" fmla="*/ 0 h 362172"/>
                <a:gd name="T14" fmla="*/ 0 w 2163642"/>
                <a:gd name="T15" fmla="*/ 0 h 362172"/>
                <a:gd name="T16" fmla="*/ 0 w 2163642"/>
                <a:gd name="T17" fmla="*/ 0 h 362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3642"/>
                <a:gd name="T28" fmla="*/ 0 h 362172"/>
                <a:gd name="T29" fmla="*/ 2163642 w 2163642"/>
                <a:gd name="T30" fmla="*/ 362172 h 362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3642" h="362172">
                  <a:moveTo>
                    <a:pt x="95293" y="0"/>
                  </a:moveTo>
                  <a:lnTo>
                    <a:pt x="2068272" y="0"/>
                  </a:lnTo>
                  <a:cubicBezTo>
                    <a:pt x="2125266" y="0"/>
                    <a:pt x="2163642" y="38257"/>
                    <a:pt x="2163642" y="95389"/>
                  </a:cubicBezTo>
                  <a:lnTo>
                    <a:pt x="2163642" y="266784"/>
                  </a:lnTo>
                  <a:cubicBezTo>
                    <a:pt x="2163642" y="323916"/>
                    <a:pt x="2125266" y="362172"/>
                    <a:pt x="2068272" y="362172"/>
                  </a:cubicBezTo>
                  <a:lnTo>
                    <a:pt x="95293" y="362172"/>
                  </a:lnTo>
                  <a:cubicBezTo>
                    <a:pt x="38300" y="362172"/>
                    <a:pt x="0" y="323916"/>
                    <a:pt x="0" y="266784"/>
                  </a:cubicBezTo>
                  <a:lnTo>
                    <a:pt x="0" y="95389"/>
                  </a:lnTo>
                  <a:cubicBezTo>
                    <a:pt x="0" y="38257"/>
                    <a:pt x="38300" y="0"/>
                    <a:pt x="95293" y="0"/>
                  </a:cubicBezTo>
                  <a:close/>
                </a:path>
              </a:pathLst>
            </a:custGeom>
            <a:solidFill>
              <a:srgbClr val="FFFFB9"/>
            </a:solidFill>
            <a:ln w="9499">
              <a:solidFill>
                <a:srgbClr val="800000"/>
              </a:solidFill>
              <a:round/>
              <a:headEnd/>
              <a:tailEnd/>
            </a:ln>
          </p:spPr>
          <p:txBody>
            <a:bodyPr rot="0" vert="horz" wrap="square" lIns="91440" tIns="45720" rIns="91440" bIns="45720" anchor="t" anchorCtr="0" upright="1">
              <a:noAutofit/>
            </a:bodyPr>
            <a:lstStyle/>
            <a:p>
              <a:endParaRPr lang="en-IN"/>
            </a:p>
          </p:txBody>
        </p:sp>
        <p:sp>
          <p:nvSpPr>
            <p:cNvPr id="11" name="Rectangle 10">
              <a:extLst>
                <a:ext uri="{FF2B5EF4-FFF2-40B4-BE49-F238E27FC236}">
                  <a16:creationId xmlns:a16="http://schemas.microsoft.com/office/drawing/2014/main" id="{2A3AFE07-092D-0113-4D59-9D4279DCA994}"/>
                </a:ext>
              </a:extLst>
            </p:cNvPr>
            <p:cNvSpPr>
              <a:spLocks noChangeArrowheads="1"/>
            </p:cNvSpPr>
            <p:nvPr/>
          </p:nvSpPr>
          <p:spPr bwMode="auto">
            <a:xfrm>
              <a:off x="9627" y="20823"/>
              <a:ext cx="8506" cy="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l">
                <a:lnSpc>
                  <a:spcPct val="107000"/>
                </a:lnSpc>
                <a:spcAft>
                  <a:spcPts val="800"/>
                </a:spcAft>
              </a:pPr>
              <a:r>
                <a:rPr lang="en-IN" sz="1400" kern="100" dirty="0">
                  <a:solidFill>
                    <a:srgbClr val="000000"/>
                  </a:solidFill>
                  <a:effectLst/>
                  <a:latin typeface="Tahoma" panose="020B0604030504040204" pitchFamily="34" charset="0"/>
                  <a:ea typeface="Tahoma" panose="020B0604030504040204" pitchFamily="34" charset="0"/>
                </a:rPr>
                <a:t>Preprocessing</a:t>
              </a:r>
              <a:endParaRPr lang="en-IN" sz="1400" kern="100" dirty="0">
                <a:solidFill>
                  <a:srgbClr val="000000"/>
                </a:solidFill>
                <a:effectLst/>
                <a:latin typeface="Times New Roman" panose="02020603050405020304" pitchFamily="18" charset="0"/>
                <a:ea typeface="Times New Roman" panose="02020603050405020304" pitchFamily="18" charset="0"/>
              </a:endParaRPr>
            </a:p>
          </p:txBody>
        </p:sp>
        <p:sp>
          <p:nvSpPr>
            <p:cNvPr id="12" name="Shape 4686">
              <a:extLst>
                <a:ext uri="{FF2B5EF4-FFF2-40B4-BE49-F238E27FC236}">
                  <a16:creationId xmlns:a16="http://schemas.microsoft.com/office/drawing/2014/main" id="{BF3C7A1A-EBF2-25C5-ABA9-6F05D9BF218A}"/>
                </a:ext>
              </a:extLst>
            </p:cNvPr>
            <p:cNvSpPr>
              <a:spLocks/>
            </p:cNvSpPr>
            <p:nvPr/>
          </p:nvSpPr>
          <p:spPr bwMode="auto">
            <a:xfrm>
              <a:off x="1905" y="25533"/>
              <a:ext cx="21253" cy="3619"/>
            </a:xfrm>
            <a:custGeom>
              <a:avLst/>
              <a:gdLst>
                <a:gd name="T0" fmla="*/ 0 w 2125266"/>
                <a:gd name="T1" fmla="*/ 0 h 361919"/>
                <a:gd name="T2" fmla="*/ 0 w 2125266"/>
                <a:gd name="T3" fmla="*/ 0 h 361919"/>
                <a:gd name="T4" fmla="*/ 0 w 2125266"/>
                <a:gd name="T5" fmla="*/ 0 h 361919"/>
                <a:gd name="T6" fmla="*/ 0 w 2125266"/>
                <a:gd name="T7" fmla="*/ 0 h 361919"/>
                <a:gd name="T8" fmla="*/ 0 w 2125266"/>
                <a:gd name="T9" fmla="*/ 0 h 361919"/>
                <a:gd name="T10" fmla="*/ 0 w 2125266"/>
                <a:gd name="T11" fmla="*/ 0 h 361919"/>
                <a:gd name="T12" fmla="*/ 0 w 2125266"/>
                <a:gd name="T13" fmla="*/ 0 h 361919"/>
                <a:gd name="T14" fmla="*/ 0 w 2125266"/>
                <a:gd name="T15" fmla="*/ 0 h 361919"/>
                <a:gd name="T16" fmla="*/ 0 w 2125266"/>
                <a:gd name="T17" fmla="*/ 0 h 3619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5266"/>
                <a:gd name="T28" fmla="*/ 0 h 361919"/>
                <a:gd name="T29" fmla="*/ 2125266 w 2125266"/>
                <a:gd name="T30" fmla="*/ 361919 h 3619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5266" h="361919">
                  <a:moveTo>
                    <a:pt x="95293" y="0"/>
                  </a:moveTo>
                  <a:lnTo>
                    <a:pt x="2030023" y="0"/>
                  </a:lnTo>
                  <a:cubicBezTo>
                    <a:pt x="2087270" y="0"/>
                    <a:pt x="2125266" y="38003"/>
                    <a:pt x="2125266" y="95135"/>
                  </a:cubicBezTo>
                  <a:lnTo>
                    <a:pt x="2125266" y="266530"/>
                  </a:lnTo>
                  <a:cubicBezTo>
                    <a:pt x="2125266" y="323662"/>
                    <a:pt x="2087270" y="361919"/>
                    <a:pt x="2030023" y="361919"/>
                  </a:cubicBezTo>
                  <a:lnTo>
                    <a:pt x="95293" y="361919"/>
                  </a:lnTo>
                  <a:cubicBezTo>
                    <a:pt x="38300" y="361919"/>
                    <a:pt x="0" y="323662"/>
                    <a:pt x="0" y="266530"/>
                  </a:cubicBezTo>
                  <a:lnTo>
                    <a:pt x="0" y="95135"/>
                  </a:lnTo>
                  <a:cubicBezTo>
                    <a:pt x="0" y="38003"/>
                    <a:pt x="38300" y="0"/>
                    <a:pt x="95293" y="0"/>
                  </a:cubicBezTo>
                  <a:close/>
                </a:path>
              </a:pathLst>
            </a:custGeom>
            <a:solidFill>
              <a:srgbClr val="FFFFB9"/>
            </a:solidFill>
            <a:ln w="9499">
              <a:solidFill>
                <a:srgbClr val="800000"/>
              </a:solidFill>
              <a:round/>
              <a:headEnd/>
              <a:tailEnd/>
            </a:ln>
          </p:spPr>
          <p:txBody>
            <a:bodyPr rot="0" vert="horz" wrap="square" lIns="91440" tIns="45720" rIns="91440" bIns="45720" anchor="t" anchorCtr="0" upright="1">
              <a:noAutofit/>
            </a:bodyPr>
            <a:lstStyle/>
            <a:p>
              <a:endParaRPr lang="en-IN" dirty="0"/>
            </a:p>
          </p:txBody>
        </p:sp>
        <p:sp>
          <p:nvSpPr>
            <p:cNvPr id="13" name="Rectangle 12">
              <a:extLst>
                <a:ext uri="{FF2B5EF4-FFF2-40B4-BE49-F238E27FC236}">
                  <a16:creationId xmlns:a16="http://schemas.microsoft.com/office/drawing/2014/main" id="{863D5D10-8502-E974-4A8D-2876509D9BF5}"/>
                </a:ext>
              </a:extLst>
            </p:cNvPr>
            <p:cNvSpPr>
              <a:spLocks noChangeArrowheads="1"/>
            </p:cNvSpPr>
            <p:nvPr/>
          </p:nvSpPr>
          <p:spPr bwMode="auto">
            <a:xfrm>
              <a:off x="4574" y="26158"/>
              <a:ext cx="21279" cy="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l">
                <a:lnSpc>
                  <a:spcPct val="107000"/>
                </a:lnSpc>
                <a:spcAft>
                  <a:spcPts val="800"/>
                </a:spcAft>
              </a:pPr>
              <a:r>
                <a:rPr lang="en-IN" sz="1400" kern="100" dirty="0">
                  <a:solidFill>
                    <a:srgbClr val="000000"/>
                  </a:solidFill>
                  <a:effectLst/>
                  <a:latin typeface="Tahoma" panose="020B0604030504040204" pitchFamily="34" charset="0"/>
                  <a:ea typeface="Tahoma" panose="020B0604030504040204" pitchFamily="34" charset="0"/>
                </a:rPr>
                <a:t>RF Classifiers, Regressions &amp; other</a:t>
              </a:r>
              <a:endParaRPr lang="en-IN" sz="1400" kern="100" dirty="0">
                <a:solidFill>
                  <a:srgbClr val="000000"/>
                </a:solidFill>
                <a:effectLst/>
                <a:latin typeface="Times New Roman" panose="02020603050405020304" pitchFamily="18" charset="0"/>
                <a:ea typeface="Times New Roman" panose="02020603050405020304" pitchFamily="18" charset="0"/>
              </a:endParaRPr>
            </a:p>
          </p:txBody>
        </p:sp>
        <p:sp>
          <p:nvSpPr>
            <p:cNvPr id="14" name="Shape 4688">
              <a:extLst>
                <a:ext uri="{FF2B5EF4-FFF2-40B4-BE49-F238E27FC236}">
                  <a16:creationId xmlns:a16="http://schemas.microsoft.com/office/drawing/2014/main" id="{188C680C-AC59-A5BE-03D8-6F09C4B1B28A}"/>
                </a:ext>
              </a:extLst>
            </p:cNvPr>
            <p:cNvSpPr>
              <a:spLocks/>
            </p:cNvSpPr>
            <p:nvPr/>
          </p:nvSpPr>
          <p:spPr bwMode="auto">
            <a:xfrm>
              <a:off x="2668" y="30867"/>
              <a:ext cx="21634" cy="3619"/>
            </a:xfrm>
            <a:custGeom>
              <a:avLst/>
              <a:gdLst>
                <a:gd name="T0" fmla="*/ 0 w 2163337"/>
                <a:gd name="T1" fmla="*/ 0 h 361919"/>
                <a:gd name="T2" fmla="*/ 0 w 2163337"/>
                <a:gd name="T3" fmla="*/ 0 h 361919"/>
                <a:gd name="T4" fmla="*/ 0 w 2163337"/>
                <a:gd name="T5" fmla="*/ 0 h 361919"/>
                <a:gd name="T6" fmla="*/ 0 w 2163337"/>
                <a:gd name="T7" fmla="*/ 0 h 361919"/>
                <a:gd name="T8" fmla="*/ 0 w 2163337"/>
                <a:gd name="T9" fmla="*/ 0 h 361919"/>
                <a:gd name="T10" fmla="*/ 0 w 2163337"/>
                <a:gd name="T11" fmla="*/ 0 h 361919"/>
                <a:gd name="T12" fmla="*/ 0 w 2163337"/>
                <a:gd name="T13" fmla="*/ 0 h 361919"/>
                <a:gd name="T14" fmla="*/ 0 w 2163337"/>
                <a:gd name="T15" fmla="*/ 0 h 361919"/>
                <a:gd name="T16" fmla="*/ 0 w 2163337"/>
                <a:gd name="T17" fmla="*/ 0 h 3619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3337"/>
                <a:gd name="T28" fmla="*/ 0 h 361919"/>
                <a:gd name="T29" fmla="*/ 2163337 w 2163337"/>
                <a:gd name="T30" fmla="*/ 361919 h 3619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3337" h="361919">
                  <a:moveTo>
                    <a:pt x="95293" y="0"/>
                  </a:moveTo>
                  <a:lnTo>
                    <a:pt x="2067968" y="0"/>
                  </a:lnTo>
                  <a:cubicBezTo>
                    <a:pt x="2125341" y="0"/>
                    <a:pt x="2163337" y="38003"/>
                    <a:pt x="2163337" y="95135"/>
                  </a:cubicBezTo>
                  <a:lnTo>
                    <a:pt x="2163337" y="266530"/>
                  </a:lnTo>
                  <a:cubicBezTo>
                    <a:pt x="2163337" y="323916"/>
                    <a:pt x="2125341" y="361919"/>
                    <a:pt x="2067968" y="361919"/>
                  </a:cubicBezTo>
                  <a:lnTo>
                    <a:pt x="95293" y="361919"/>
                  </a:lnTo>
                  <a:cubicBezTo>
                    <a:pt x="37996" y="361919"/>
                    <a:pt x="0" y="323916"/>
                    <a:pt x="0" y="266530"/>
                  </a:cubicBezTo>
                  <a:lnTo>
                    <a:pt x="0" y="95135"/>
                  </a:lnTo>
                  <a:cubicBezTo>
                    <a:pt x="0" y="38003"/>
                    <a:pt x="37996" y="0"/>
                    <a:pt x="95293" y="0"/>
                  </a:cubicBezTo>
                  <a:close/>
                </a:path>
              </a:pathLst>
            </a:custGeom>
            <a:solidFill>
              <a:srgbClr val="FFFFB9"/>
            </a:solidFill>
            <a:ln w="9499">
              <a:solidFill>
                <a:srgbClr val="800000"/>
              </a:solidFill>
              <a:round/>
              <a:headEnd/>
              <a:tailEnd/>
            </a:ln>
          </p:spPr>
          <p:txBody>
            <a:bodyPr rot="0" vert="horz" wrap="square" lIns="91440" tIns="45720" rIns="91440" bIns="45720" anchor="t" anchorCtr="0" upright="1">
              <a:noAutofit/>
            </a:bodyPr>
            <a:lstStyle/>
            <a:p>
              <a:endParaRPr lang="en-IN"/>
            </a:p>
          </p:txBody>
        </p:sp>
        <p:sp>
          <p:nvSpPr>
            <p:cNvPr id="15" name="Rectangle 14">
              <a:extLst>
                <a:ext uri="{FF2B5EF4-FFF2-40B4-BE49-F238E27FC236}">
                  <a16:creationId xmlns:a16="http://schemas.microsoft.com/office/drawing/2014/main" id="{0CB7BFA1-9269-5399-C1FD-8BC9D985C159}"/>
                </a:ext>
              </a:extLst>
            </p:cNvPr>
            <p:cNvSpPr>
              <a:spLocks noChangeArrowheads="1"/>
            </p:cNvSpPr>
            <p:nvPr/>
          </p:nvSpPr>
          <p:spPr bwMode="auto">
            <a:xfrm>
              <a:off x="11055" y="31495"/>
              <a:ext cx="6580"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l">
                <a:lnSpc>
                  <a:spcPct val="107000"/>
                </a:lnSpc>
                <a:spcAft>
                  <a:spcPts val="800"/>
                </a:spcAft>
              </a:pPr>
              <a:r>
                <a:rPr lang="en-IN" sz="1400" kern="100" dirty="0">
                  <a:solidFill>
                    <a:srgbClr val="000000"/>
                  </a:solidFill>
                  <a:effectLst/>
                  <a:latin typeface="Tahoma" panose="020B0604030504040204" pitchFamily="34" charset="0"/>
                  <a:ea typeface="Tahoma" panose="020B0604030504040204" pitchFamily="34" charset="0"/>
                </a:rPr>
                <a:t>Predictions</a:t>
              </a:r>
              <a:endParaRPr lang="en-IN" sz="1400" kern="100" dirty="0">
                <a:solidFill>
                  <a:srgbClr val="000000"/>
                </a:solidFill>
                <a:effectLst/>
                <a:latin typeface="Times New Roman" panose="02020603050405020304" pitchFamily="18" charset="0"/>
                <a:ea typeface="Times New Roman" panose="02020603050405020304" pitchFamily="18" charset="0"/>
              </a:endParaRPr>
            </a:p>
          </p:txBody>
        </p:sp>
        <p:sp>
          <p:nvSpPr>
            <p:cNvPr id="16" name="Shape 4690">
              <a:extLst>
                <a:ext uri="{FF2B5EF4-FFF2-40B4-BE49-F238E27FC236}">
                  <a16:creationId xmlns:a16="http://schemas.microsoft.com/office/drawing/2014/main" id="{932C21B1-8BC9-ADE7-ED07-3D3940823725}"/>
                </a:ext>
              </a:extLst>
            </p:cNvPr>
            <p:cNvSpPr>
              <a:spLocks/>
            </p:cNvSpPr>
            <p:nvPr/>
          </p:nvSpPr>
          <p:spPr bwMode="auto">
            <a:xfrm>
              <a:off x="2668" y="37346"/>
              <a:ext cx="21254" cy="3619"/>
            </a:xfrm>
            <a:custGeom>
              <a:avLst/>
              <a:gdLst>
                <a:gd name="T0" fmla="*/ 0 w 2125341"/>
                <a:gd name="T1" fmla="*/ 0 h 361957"/>
                <a:gd name="T2" fmla="*/ 0 w 2125341"/>
                <a:gd name="T3" fmla="*/ 0 h 361957"/>
                <a:gd name="T4" fmla="*/ 0 w 2125341"/>
                <a:gd name="T5" fmla="*/ 0 h 361957"/>
                <a:gd name="T6" fmla="*/ 0 w 2125341"/>
                <a:gd name="T7" fmla="*/ 0 h 361957"/>
                <a:gd name="T8" fmla="*/ 0 w 2125341"/>
                <a:gd name="T9" fmla="*/ 0 h 361957"/>
                <a:gd name="T10" fmla="*/ 0 w 2125341"/>
                <a:gd name="T11" fmla="*/ 0 h 361957"/>
                <a:gd name="T12" fmla="*/ 0 w 2125341"/>
                <a:gd name="T13" fmla="*/ 0 h 361957"/>
                <a:gd name="T14" fmla="*/ 0 w 2125341"/>
                <a:gd name="T15" fmla="*/ 0 h 361957"/>
                <a:gd name="T16" fmla="*/ 0 w 2125341"/>
                <a:gd name="T17" fmla="*/ 0 h 3619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5341"/>
                <a:gd name="T28" fmla="*/ 0 h 361957"/>
                <a:gd name="T29" fmla="*/ 2125341 w 2125341"/>
                <a:gd name="T30" fmla="*/ 361957 h 3619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5341" h="361957">
                  <a:moveTo>
                    <a:pt x="95293" y="0"/>
                  </a:moveTo>
                  <a:lnTo>
                    <a:pt x="2029972" y="0"/>
                  </a:lnTo>
                  <a:cubicBezTo>
                    <a:pt x="2087346" y="0"/>
                    <a:pt x="2125341" y="38029"/>
                    <a:pt x="2125341" y="95084"/>
                  </a:cubicBezTo>
                  <a:lnTo>
                    <a:pt x="2125341" y="266555"/>
                  </a:lnTo>
                  <a:cubicBezTo>
                    <a:pt x="2125341" y="323915"/>
                    <a:pt x="2087346" y="361957"/>
                    <a:pt x="2029972" y="361957"/>
                  </a:cubicBezTo>
                  <a:lnTo>
                    <a:pt x="95293" y="361957"/>
                  </a:lnTo>
                  <a:cubicBezTo>
                    <a:pt x="37996" y="361957"/>
                    <a:pt x="0" y="323915"/>
                    <a:pt x="0" y="266555"/>
                  </a:cubicBezTo>
                  <a:lnTo>
                    <a:pt x="0" y="95084"/>
                  </a:lnTo>
                  <a:cubicBezTo>
                    <a:pt x="0" y="38029"/>
                    <a:pt x="37996" y="0"/>
                    <a:pt x="95293" y="0"/>
                  </a:cubicBezTo>
                  <a:close/>
                </a:path>
              </a:pathLst>
            </a:custGeom>
            <a:solidFill>
              <a:srgbClr val="FFFFB9"/>
            </a:solidFill>
            <a:ln w="9499">
              <a:solidFill>
                <a:srgbClr val="800000"/>
              </a:solidFill>
              <a:round/>
              <a:headEnd/>
              <a:tailEnd/>
            </a:ln>
          </p:spPr>
          <p:txBody>
            <a:bodyPr rot="0" vert="horz" wrap="square" lIns="91440" tIns="45720" rIns="91440" bIns="45720" anchor="t" anchorCtr="0" upright="1">
              <a:noAutofit/>
            </a:bodyPr>
            <a:lstStyle/>
            <a:p>
              <a:endParaRPr lang="en-IN" sz="2800" dirty="0"/>
            </a:p>
          </p:txBody>
        </p:sp>
        <p:sp>
          <p:nvSpPr>
            <p:cNvPr id="17" name="Rectangle 16">
              <a:extLst>
                <a:ext uri="{FF2B5EF4-FFF2-40B4-BE49-F238E27FC236}">
                  <a16:creationId xmlns:a16="http://schemas.microsoft.com/office/drawing/2014/main" id="{D2E26360-2217-CA91-1EAA-10D5E0046430}"/>
                </a:ext>
              </a:extLst>
            </p:cNvPr>
            <p:cNvSpPr>
              <a:spLocks noChangeArrowheads="1"/>
            </p:cNvSpPr>
            <p:nvPr/>
          </p:nvSpPr>
          <p:spPr bwMode="auto">
            <a:xfrm>
              <a:off x="9722" y="37974"/>
              <a:ext cx="9726"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l">
                <a:lnSpc>
                  <a:spcPct val="107000"/>
                </a:lnSpc>
                <a:spcAft>
                  <a:spcPts val="800"/>
                </a:spcAft>
              </a:pPr>
              <a:r>
                <a:rPr lang="en-IN" sz="1400" kern="100" dirty="0">
                  <a:solidFill>
                    <a:srgbClr val="000000"/>
                  </a:solidFill>
                  <a:effectLst/>
                  <a:latin typeface="Tahoma" panose="020B0604030504040204" pitchFamily="34" charset="0"/>
                  <a:ea typeface="Tahoma" panose="020B0604030504040204" pitchFamily="34" charset="0"/>
                </a:rPr>
                <a:t>Crop Grow Rate</a:t>
              </a:r>
              <a:endParaRPr lang="en-IN" sz="1400" kern="100" dirty="0">
                <a:solidFill>
                  <a:srgbClr val="000000"/>
                </a:solidFill>
                <a:effectLst/>
                <a:latin typeface="Times New Roman" panose="02020603050405020304" pitchFamily="18" charset="0"/>
                <a:ea typeface="Times New Roman" panose="02020603050405020304" pitchFamily="18" charset="0"/>
              </a:endParaRPr>
            </a:p>
          </p:txBody>
        </p:sp>
        <p:sp>
          <p:nvSpPr>
            <p:cNvPr id="18" name="Shape 4692">
              <a:extLst>
                <a:ext uri="{FF2B5EF4-FFF2-40B4-BE49-F238E27FC236}">
                  <a16:creationId xmlns:a16="http://schemas.microsoft.com/office/drawing/2014/main" id="{2107D316-7C17-2252-2051-21213B1F63C6}"/>
                </a:ext>
              </a:extLst>
            </p:cNvPr>
            <p:cNvSpPr>
              <a:spLocks/>
            </p:cNvSpPr>
            <p:nvPr/>
          </p:nvSpPr>
          <p:spPr bwMode="auto">
            <a:xfrm>
              <a:off x="12198" y="44585"/>
              <a:ext cx="2290" cy="2285"/>
            </a:xfrm>
            <a:custGeom>
              <a:avLst/>
              <a:gdLst>
                <a:gd name="T0" fmla="*/ 0 w 228988"/>
                <a:gd name="T1" fmla="*/ 0 h 228527"/>
                <a:gd name="T2" fmla="*/ 0 w 228988"/>
                <a:gd name="T3" fmla="*/ 0 h 228527"/>
                <a:gd name="T4" fmla="*/ 0 w 228988"/>
                <a:gd name="T5" fmla="*/ 0 h 228527"/>
                <a:gd name="T6" fmla="*/ 0 w 228988"/>
                <a:gd name="T7" fmla="*/ 0 h 228527"/>
                <a:gd name="T8" fmla="*/ 0 w 228988"/>
                <a:gd name="T9" fmla="*/ 0 h 228527"/>
                <a:gd name="T10" fmla="*/ 0 60000 65536"/>
                <a:gd name="T11" fmla="*/ 0 60000 65536"/>
                <a:gd name="T12" fmla="*/ 0 60000 65536"/>
                <a:gd name="T13" fmla="*/ 0 60000 65536"/>
                <a:gd name="T14" fmla="*/ 0 60000 65536"/>
                <a:gd name="T15" fmla="*/ 0 w 228988"/>
                <a:gd name="T16" fmla="*/ 0 h 228527"/>
                <a:gd name="T17" fmla="*/ 228988 w 228988"/>
                <a:gd name="T18" fmla="*/ 228527 h 228527"/>
              </a:gdLst>
              <a:ahLst/>
              <a:cxnLst>
                <a:cxn ang="T10">
                  <a:pos x="T0" y="T1"/>
                </a:cxn>
                <a:cxn ang="T11">
                  <a:pos x="T2" y="T3"/>
                </a:cxn>
                <a:cxn ang="T12">
                  <a:pos x="T4" y="T5"/>
                </a:cxn>
                <a:cxn ang="T13">
                  <a:pos x="T6" y="T7"/>
                </a:cxn>
                <a:cxn ang="T14">
                  <a:pos x="T8" y="T9"/>
                </a:cxn>
              </a:cxnLst>
              <a:rect l="T15" t="T16" r="T17" b="T18"/>
              <a:pathLst>
                <a:path w="228988" h="228527">
                  <a:moveTo>
                    <a:pt x="114621" y="0"/>
                  </a:moveTo>
                  <a:cubicBezTo>
                    <a:pt x="181113" y="0"/>
                    <a:pt x="228988" y="47555"/>
                    <a:pt x="228988" y="114429"/>
                  </a:cubicBezTo>
                  <a:cubicBezTo>
                    <a:pt x="228988" y="180985"/>
                    <a:pt x="181113" y="228527"/>
                    <a:pt x="114621" y="228527"/>
                  </a:cubicBezTo>
                  <a:cubicBezTo>
                    <a:pt x="47875" y="228527"/>
                    <a:pt x="0" y="180985"/>
                    <a:pt x="0" y="114429"/>
                  </a:cubicBezTo>
                  <a:cubicBezTo>
                    <a:pt x="0" y="47555"/>
                    <a:pt x="47875" y="0"/>
                    <a:pt x="114621" y="0"/>
                  </a:cubicBezTo>
                  <a:close/>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9" name="Shape 4693">
              <a:extLst>
                <a:ext uri="{FF2B5EF4-FFF2-40B4-BE49-F238E27FC236}">
                  <a16:creationId xmlns:a16="http://schemas.microsoft.com/office/drawing/2014/main" id="{9B159DD6-C655-FD2A-1ED8-2E30C782FB0C}"/>
                </a:ext>
              </a:extLst>
            </p:cNvPr>
            <p:cNvSpPr>
              <a:spLocks/>
            </p:cNvSpPr>
            <p:nvPr/>
          </p:nvSpPr>
          <p:spPr bwMode="auto">
            <a:xfrm>
              <a:off x="12676" y="45060"/>
              <a:ext cx="1333" cy="1335"/>
            </a:xfrm>
            <a:custGeom>
              <a:avLst/>
              <a:gdLst>
                <a:gd name="T0" fmla="*/ 0 w 133238"/>
                <a:gd name="T1" fmla="*/ 0 h 133430"/>
                <a:gd name="T2" fmla="*/ 0 w 133238"/>
                <a:gd name="T3" fmla="*/ 0 h 133430"/>
                <a:gd name="T4" fmla="*/ 0 w 133238"/>
                <a:gd name="T5" fmla="*/ 0 h 133430"/>
                <a:gd name="T6" fmla="*/ 0 w 133238"/>
                <a:gd name="T7" fmla="*/ 0 h 133430"/>
                <a:gd name="T8" fmla="*/ 0 w 133238"/>
                <a:gd name="T9" fmla="*/ 0 h 133430"/>
                <a:gd name="T10" fmla="*/ 0 60000 65536"/>
                <a:gd name="T11" fmla="*/ 0 60000 65536"/>
                <a:gd name="T12" fmla="*/ 0 60000 65536"/>
                <a:gd name="T13" fmla="*/ 0 60000 65536"/>
                <a:gd name="T14" fmla="*/ 0 60000 65536"/>
                <a:gd name="T15" fmla="*/ 0 w 133238"/>
                <a:gd name="T16" fmla="*/ 0 h 133430"/>
                <a:gd name="T17" fmla="*/ 133238 w 133238"/>
                <a:gd name="T18" fmla="*/ 133430 h 133430"/>
              </a:gdLst>
              <a:ahLst/>
              <a:cxnLst>
                <a:cxn ang="T10">
                  <a:pos x="T0" y="T1"/>
                </a:cxn>
                <a:cxn ang="T11">
                  <a:pos x="T2" y="T3"/>
                </a:cxn>
                <a:cxn ang="T12">
                  <a:pos x="T4" y="T5"/>
                </a:cxn>
                <a:cxn ang="T13">
                  <a:pos x="T6" y="T7"/>
                </a:cxn>
                <a:cxn ang="T14">
                  <a:pos x="T8" y="T9"/>
                </a:cxn>
              </a:cxnLst>
              <a:rect l="T15" t="T16" r="T17" b="T18"/>
              <a:pathLst>
                <a:path w="133238" h="133430">
                  <a:moveTo>
                    <a:pt x="66746" y="0"/>
                  </a:moveTo>
                  <a:cubicBezTo>
                    <a:pt x="104742" y="0"/>
                    <a:pt x="133238" y="28528"/>
                    <a:pt x="133238" y="66873"/>
                  </a:cubicBezTo>
                  <a:cubicBezTo>
                    <a:pt x="133238" y="104902"/>
                    <a:pt x="104742" y="133430"/>
                    <a:pt x="66746" y="133430"/>
                  </a:cubicBezTo>
                  <a:cubicBezTo>
                    <a:pt x="28497" y="133430"/>
                    <a:pt x="0" y="104902"/>
                    <a:pt x="0" y="66873"/>
                  </a:cubicBezTo>
                  <a:cubicBezTo>
                    <a:pt x="0" y="28528"/>
                    <a:pt x="28497" y="0"/>
                    <a:pt x="66746" y="0"/>
                  </a:cubicBezTo>
                  <a:close/>
                </a:path>
              </a:pathLst>
            </a:custGeom>
            <a:solidFill>
              <a:srgbClr val="800000"/>
            </a:solidFill>
            <a:ln w="9499">
              <a:solidFill>
                <a:srgbClr val="800000"/>
              </a:solidFill>
              <a:round/>
              <a:headEnd/>
              <a:tailEnd/>
            </a:ln>
          </p:spPr>
          <p:txBody>
            <a:bodyPr rot="0" vert="horz" wrap="square" lIns="91440" tIns="45720" rIns="91440" bIns="45720" anchor="t" anchorCtr="0" upright="1">
              <a:noAutofit/>
            </a:bodyPr>
            <a:lstStyle/>
            <a:p>
              <a:endParaRPr lang="en-IN"/>
            </a:p>
          </p:txBody>
        </p:sp>
        <p:sp>
          <p:nvSpPr>
            <p:cNvPr id="20" name="Shape 4694">
              <a:extLst>
                <a:ext uri="{FF2B5EF4-FFF2-40B4-BE49-F238E27FC236}">
                  <a16:creationId xmlns:a16="http://schemas.microsoft.com/office/drawing/2014/main" id="{3D329476-F7DA-AF26-890F-B237B094AB61}"/>
                </a:ext>
              </a:extLst>
            </p:cNvPr>
            <p:cNvSpPr>
              <a:spLocks/>
            </p:cNvSpPr>
            <p:nvPr/>
          </p:nvSpPr>
          <p:spPr bwMode="auto">
            <a:xfrm>
              <a:off x="11961" y="1857"/>
              <a:ext cx="0" cy="1239"/>
            </a:xfrm>
            <a:custGeom>
              <a:avLst/>
              <a:gdLst>
                <a:gd name="T0" fmla="*/ 0 h 123891"/>
                <a:gd name="T1" fmla="*/ 0 h 123891"/>
                <a:gd name="T2" fmla="*/ 0 60000 65536"/>
                <a:gd name="T3" fmla="*/ 0 60000 65536"/>
                <a:gd name="T4" fmla="*/ 0 h 123891"/>
                <a:gd name="T5" fmla="*/ 123891 h 123891"/>
              </a:gdLst>
              <a:ahLst/>
              <a:cxnLst>
                <a:cxn ang="T2">
                  <a:pos x="0" y="T0"/>
                </a:cxn>
                <a:cxn ang="T3">
                  <a:pos x="0" y="T1"/>
                </a:cxn>
              </a:cxnLst>
              <a:rect l="0" t="T4" r="0" b="T5"/>
              <a:pathLst>
                <a:path h="123891">
                  <a:moveTo>
                    <a:pt x="0" y="0"/>
                  </a:moveTo>
                  <a:lnTo>
                    <a:pt x="0" y="123891"/>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1" name="Shape 4695">
              <a:extLst>
                <a:ext uri="{FF2B5EF4-FFF2-40B4-BE49-F238E27FC236}">
                  <a16:creationId xmlns:a16="http://schemas.microsoft.com/office/drawing/2014/main" id="{C0A7EACA-50ED-ABEA-8B59-5E3B4F44B6B8}"/>
                </a:ext>
              </a:extLst>
            </p:cNvPr>
            <p:cNvSpPr>
              <a:spLocks/>
            </p:cNvSpPr>
            <p:nvPr/>
          </p:nvSpPr>
          <p:spPr bwMode="auto">
            <a:xfrm>
              <a:off x="11581" y="2142"/>
              <a:ext cx="760" cy="954"/>
            </a:xfrm>
            <a:custGeom>
              <a:avLst/>
              <a:gdLst>
                <a:gd name="T0" fmla="*/ 0 w 75991"/>
                <a:gd name="T1" fmla="*/ 0 h 95388"/>
                <a:gd name="T2" fmla="*/ 0 w 75991"/>
                <a:gd name="T3" fmla="*/ 0 h 95388"/>
                <a:gd name="T4" fmla="*/ 0 w 75991"/>
                <a:gd name="T5" fmla="*/ 0 h 95388"/>
                <a:gd name="T6" fmla="*/ 0 60000 65536"/>
                <a:gd name="T7" fmla="*/ 0 60000 65536"/>
                <a:gd name="T8" fmla="*/ 0 60000 65536"/>
                <a:gd name="T9" fmla="*/ 0 w 75991"/>
                <a:gd name="T10" fmla="*/ 0 h 95388"/>
                <a:gd name="T11" fmla="*/ 75991 w 75991"/>
                <a:gd name="T12" fmla="*/ 95388 h 95388"/>
              </a:gdLst>
              <a:ahLst/>
              <a:cxnLst>
                <a:cxn ang="T6">
                  <a:pos x="T0" y="T1"/>
                </a:cxn>
                <a:cxn ang="T7">
                  <a:pos x="T2" y="T3"/>
                </a:cxn>
                <a:cxn ang="T8">
                  <a:pos x="T4" y="T5"/>
                </a:cxn>
              </a:cxnLst>
              <a:rect l="T9" t="T10" r="T11" b="T12"/>
              <a:pathLst>
                <a:path w="75991" h="95388">
                  <a:moveTo>
                    <a:pt x="0" y="0"/>
                  </a:moveTo>
                  <a:lnTo>
                    <a:pt x="37996" y="95388"/>
                  </a:lnTo>
                  <a:lnTo>
                    <a:pt x="75991" y="0"/>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2" name="Shape 4696">
              <a:extLst>
                <a:ext uri="{FF2B5EF4-FFF2-40B4-BE49-F238E27FC236}">
                  <a16:creationId xmlns:a16="http://schemas.microsoft.com/office/drawing/2014/main" id="{235B8127-A8B8-917B-B04D-74200C3B292E}"/>
                </a:ext>
              </a:extLst>
            </p:cNvPr>
            <p:cNvSpPr>
              <a:spLocks/>
            </p:cNvSpPr>
            <p:nvPr/>
          </p:nvSpPr>
          <p:spPr bwMode="auto">
            <a:xfrm>
              <a:off x="12151" y="6811"/>
              <a:ext cx="95" cy="1999"/>
            </a:xfrm>
            <a:custGeom>
              <a:avLst/>
              <a:gdLst>
                <a:gd name="T0" fmla="*/ 0 w 9499"/>
                <a:gd name="T1" fmla="*/ 0 h 199898"/>
                <a:gd name="T2" fmla="*/ 0 w 9499"/>
                <a:gd name="T3" fmla="*/ 0 h 199898"/>
                <a:gd name="T4" fmla="*/ 0 60000 65536"/>
                <a:gd name="T5" fmla="*/ 0 60000 65536"/>
                <a:gd name="T6" fmla="*/ 0 w 9499"/>
                <a:gd name="T7" fmla="*/ 0 h 199898"/>
                <a:gd name="T8" fmla="*/ 9499 w 9499"/>
                <a:gd name="T9" fmla="*/ 199898 h 199898"/>
              </a:gdLst>
              <a:ahLst/>
              <a:cxnLst>
                <a:cxn ang="T4">
                  <a:pos x="T0" y="T1"/>
                </a:cxn>
                <a:cxn ang="T5">
                  <a:pos x="T2" y="T3"/>
                </a:cxn>
              </a:cxnLst>
              <a:rect l="T6" t="T7" r="T8" b="T9"/>
              <a:pathLst>
                <a:path w="9499" h="199898">
                  <a:moveTo>
                    <a:pt x="0" y="0"/>
                  </a:moveTo>
                  <a:lnTo>
                    <a:pt x="9499" y="199898"/>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3" name="Shape 4697">
              <a:extLst>
                <a:ext uri="{FF2B5EF4-FFF2-40B4-BE49-F238E27FC236}">
                  <a16:creationId xmlns:a16="http://schemas.microsoft.com/office/drawing/2014/main" id="{E80D3F4F-FDA0-9F13-7E33-4B76056D2C2D}"/>
                </a:ext>
              </a:extLst>
            </p:cNvPr>
            <p:cNvSpPr>
              <a:spLocks/>
            </p:cNvSpPr>
            <p:nvPr/>
          </p:nvSpPr>
          <p:spPr bwMode="auto">
            <a:xfrm>
              <a:off x="11866" y="7860"/>
              <a:ext cx="667" cy="950"/>
            </a:xfrm>
            <a:custGeom>
              <a:avLst/>
              <a:gdLst>
                <a:gd name="T0" fmla="*/ 0 w 66746"/>
                <a:gd name="T1" fmla="*/ 0 h 95009"/>
                <a:gd name="T2" fmla="*/ 0 w 66746"/>
                <a:gd name="T3" fmla="*/ 0 h 95009"/>
                <a:gd name="T4" fmla="*/ 0 w 66746"/>
                <a:gd name="T5" fmla="*/ 0 h 95009"/>
                <a:gd name="T6" fmla="*/ 0 60000 65536"/>
                <a:gd name="T7" fmla="*/ 0 60000 65536"/>
                <a:gd name="T8" fmla="*/ 0 60000 65536"/>
                <a:gd name="T9" fmla="*/ 0 w 66746"/>
                <a:gd name="T10" fmla="*/ 0 h 95009"/>
                <a:gd name="T11" fmla="*/ 66746 w 66746"/>
                <a:gd name="T12" fmla="*/ 95009 h 95009"/>
              </a:gdLst>
              <a:ahLst/>
              <a:cxnLst>
                <a:cxn ang="T6">
                  <a:pos x="T0" y="T1"/>
                </a:cxn>
                <a:cxn ang="T7">
                  <a:pos x="T2" y="T3"/>
                </a:cxn>
                <a:cxn ang="T8">
                  <a:pos x="T4" y="T5"/>
                </a:cxn>
              </a:cxnLst>
              <a:rect l="T9" t="T10" r="T11" b="T12"/>
              <a:pathLst>
                <a:path w="66746" h="95009">
                  <a:moveTo>
                    <a:pt x="0" y="9501"/>
                  </a:moveTo>
                  <a:lnTo>
                    <a:pt x="37996" y="95009"/>
                  </a:lnTo>
                  <a:lnTo>
                    <a:pt x="66746" y="0"/>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4" name="Shape 4698">
              <a:extLst>
                <a:ext uri="{FF2B5EF4-FFF2-40B4-BE49-F238E27FC236}">
                  <a16:creationId xmlns:a16="http://schemas.microsoft.com/office/drawing/2014/main" id="{F3BC90E3-A016-8B00-87C8-793399353EC4}"/>
                </a:ext>
              </a:extLst>
            </p:cNvPr>
            <p:cNvSpPr>
              <a:spLocks/>
            </p:cNvSpPr>
            <p:nvPr/>
          </p:nvSpPr>
          <p:spPr bwMode="auto">
            <a:xfrm>
              <a:off x="12341" y="12528"/>
              <a:ext cx="97" cy="2380"/>
            </a:xfrm>
            <a:custGeom>
              <a:avLst/>
              <a:gdLst>
                <a:gd name="T0" fmla="*/ 0 w 9753"/>
                <a:gd name="T1" fmla="*/ 0 h 238028"/>
                <a:gd name="T2" fmla="*/ 0 w 9753"/>
                <a:gd name="T3" fmla="*/ 0 h 238028"/>
                <a:gd name="T4" fmla="*/ 0 60000 65536"/>
                <a:gd name="T5" fmla="*/ 0 60000 65536"/>
                <a:gd name="T6" fmla="*/ 0 w 9753"/>
                <a:gd name="T7" fmla="*/ 0 h 238028"/>
                <a:gd name="T8" fmla="*/ 9753 w 9753"/>
                <a:gd name="T9" fmla="*/ 238028 h 238028"/>
              </a:gdLst>
              <a:ahLst/>
              <a:cxnLst>
                <a:cxn ang="T4">
                  <a:pos x="T0" y="T1"/>
                </a:cxn>
                <a:cxn ang="T5">
                  <a:pos x="T2" y="T3"/>
                </a:cxn>
              </a:cxnLst>
              <a:rect l="T6" t="T7" r="T8" b="T9"/>
              <a:pathLst>
                <a:path w="9753" h="238028">
                  <a:moveTo>
                    <a:pt x="0" y="0"/>
                  </a:moveTo>
                  <a:lnTo>
                    <a:pt x="9753" y="238028"/>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5" name="Shape 4699">
              <a:extLst>
                <a:ext uri="{FF2B5EF4-FFF2-40B4-BE49-F238E27FC236}">
                  <a16:creationId xmlns:a16="http://schemas.microsoft.com/office/drawing/2014/main" id="{0652294E-4994-0A24-1FC9-2D6155BC2475}"/>
                </a:ext>
              </a:extLst>
            </p:cNvPr>
            <p:cNvSpPr>
              <a:spLocks/>
            </p:cNvSpPr>
            <p:nvPr/>
          </p:nvSpPr>
          <p:spPr bwMode="auto">
            <a:xfrm>
              <a:off x="12056" y="13958"/>
              <a:ext cx="667" cy="950"/>
            </a:xfrm>
            <a:custGeom>
              <a:avLst/>
              <a:gdLst>
                <a:gd name="T0" fmla="*/ 0 w 66746"/>
                <a:gd name="T1" fmla="*/ 0 h 95009"/>
                <a:gd name="T2" fmla="*/ 0 w 66746"/>
                <a:gd name="T3" fmla="*/ 0 h 95009"/>
                <a:gd name="T4" fmla="*/ 0 w 66746"/>
                <a:gd name="T5" fmla="*/ 0 h 95009"/>
                <a:gd name="T6" fmla="*/ 0 60000 65536"/>
                <a:gd name="T7" fmla="*/ 0 60000 65536"/>
                <a:gd name="T8" fmla="*/ 0 60000 65536"/>
                <a:gd name="T9" fmla="*/ 0 w 66746"/>
                <a:gd name="T10" fmla="*/ 0 h 95009"/>
                <a:gd name="T11" fmla="*/ 66746 w 66746"/>
                <a:gd name="T12" fmla="*/ 95009 h 95009"/>
              </a:gdLst>
              <a:ahLst/>
              <a:cxnLst>
                <a:cxn ang="T6">
                  <a:pos x="T0" y="T1"/>
                </a:cxn>
                <a:cxn ang="T7">
                  <a:pos x="T2" y="T3"/>
                </a:cxn>
                <a:cxn ang="T8">
                  <a:pos x="T4" y="T5"/>
                </a:cxn>
              </a:cxnLst>
              <a:rect l="T9" t="T10" r="T11" b="T12"/>
              <a:pathLst>
                <a:path w="66746" h="95009">
                  <a:moveTo>
                    <a:pt x="0" y="9501"/>
                  </a:moveTo>
                  <a:lnTo>
                    <a:pt x="38249" y="95009"/>
                  </a:lnTo>
                  <a:lnTo>
                    <a:pt x="66746" y="0"/>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6" name="Shape 4700">
              <a:extLst>
                <a:ext uri="{FF2B5EF4-FFF2-40B4-BE49-F238E27FC236}">
                  <a16:creationId xmlns:a16="http://schemas.microsoft.com/office/drawing/2014/main" id="{00B926CE-1F07-D54E-2DDB-59D226846AB4}"/>
                </a:ext>
              </a:extLst>
            </p:cNvPr>
            <p:cNvSpPr>
              <a:spLocks/>
            </p:cNvSpPr>
            <p:nvPr/>
          </p:nvSpPr>
          <p:spPr bwMode="auto">
            <a:xfrm>
              <a:off x="12533" y="18624"/>
              <a:ext cx="95" cy="1619"/>
            </a:xfrm>
            <a:custGeom>
              <a:avLst/>
              <a:gdLst>
                <a:gd name="T0" fmla="*/ 0 w 9499"/>
                <a:gd name="T1" fmla="*/ 0 h 161895"/>
                <a:gd name="T2" fmla="*/ 0 w 9499"/>
                <a:gd name="T3" fmla="*/ 0 h 161895"/>
                <a:gd name="T4" fmla="*/ 0 60000 65536"/>
                <a:gd name="T5" fmla="*/ 0 60000 65536"/>
                <a:gd name="T6" fmla="*/ 0 w 9499"/>
                <a:gd name="T7" fmla="*/ 0 h 161895"/>
                <a:gd name="T8" fmla="*/ 9499 w 9499"/>
                <a:gd name="T9" fmla="*/ 161895 h 161895"/>
              </a:gdLst>
              <a:ahLst/>
              <a:cxnLst>
                <a:cxn ang="T4">
                  <a:pos x="T0" y="T1"/>
                </a:cxn>
                <a:cxn ang="T5">
                  <a:pos x="T2" y="T3"/>
                </a:cxn>
              </a:cxnLst>
              <a:rect l="T6" t="T7" r="T8" b="T9"/>
              <a:pathLst>
                <a:path w="9499" h="161895">
                  <a:moveTo>
                    <a:pt x="0" y="0"/>
                  </a:moveTo>
                  <a:lnTo>
                    <a:pt x="9499" y="161895"/>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7" name="Shape 4701">
              <a:extLst>
                <a:ext uri="{FF2B5EF4-FFF2-40B4-BE49-F238E27FC236}">
                  <a16:creationId xmlns:a16="http://schemas.microsoft.com/office/drawing/2014/main" id="{6EC00AD9-B006-137B-A80D-697A6250FA9C}"/>
                </a:ext>
              </a:extLst>
            </p:cNvPr>
            <p:cNvSpPr>
              <a:spLocks/>
            </p:cNvSpPr>
            <p:nvPr/>
          </p:nvSpPr>
          <p:spPr bwMode="auto">
            <a:xfrm>
              <a:off x="12246" y="19291"/>
              <a:ext cx="667" cy="952"/>
            </a:xfrm>
            <a:custGeom>
              <a:avLst/>
              <a:gdLst>
                <a:gd name="T0" fmla="*/ 0 w 66746"/>
                <a:gd name="T1" fmla="*/ 0 h 95135"/>
                <a:gd name="T2" fmla="*/ 0 w 66746"/>
                <a:gd name="T3" fmla="*/ 0 h 95135"/>
                <a:gd name="T4" fmla="*/ 0 w 66746"/>
                <a:gd name="T5" fmla="*/ 0 h 95135"/>
                <a:gd name="T6" fmla="*/ 0 60000 65536"/>
                <a:gd name="T7" fmla="*/ 0 60000 65536"/>
                <a:gd name="T8" fmla="*/ 0 60000 65536"/>
                <a:gd name="T9" fmla="*/ 0 w 66746"/>
                <a:gd name="T10" fmla="*/ 0 h 95135"/>
                <a:gd name="T11" fmla="*/ 66746 w 66746"/>
                <a:gd name="T12" fmla="*/ 95135 h 95135"/>
              </a:gdLst>
              <a:ahLst/>
              <a:cxnLst>
                <a:cxn ang="T6">
                  <a:pos x="T0" y="T1"/>
                </a:cxn>
                <a:cxn ang="T7">
                  <a:pos x="T2" y="T3"/>
                </a:cxn>
                <a:cxn ang="T8">
                  <a:pos x="T4" y="T5"/>
                </a:cxn>
              </a:cxnLst>
              <a:rect l="T9" t="T10" r="T11" b="T12"/>
              <a:pathLst>
                <a:path w="66746" h="95135">
                  <a:moveTo>
                    <a:pt x="0" y="9627"/>
                  </a:moveTo>
                  <a:lnTo>
                    <a:pt x="38249" y="95135"/>
                  </a:lnTo>
                  <a:lnTo>
                    <a:pt x="66746" y="0"/>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8" name="Shape 4702">
              <a:extLst>
                <a:ext uri="{FF2B5EF4-FFF2-40B4-BE49-F238E27FC236}">
                  <a16:creationId xmlns:a16="http://schemas.microsoft.com/office/drawing/2014/main" id="{2839F0CD-3FED-502A-BA46-505E5C4F3077}"/>
                </a:ext>
              </a:extLst>
            </p:cNvPr>
            <p:cNvSpPr>
              <a:spLocks/>
            </p:cNvSpPr>
            <p:nvPr/>
          </p:nvSpPr>
          <p:spPr bwMode="auto">
            <a:xfrm>
              <a:off x="12723" y="23961"/>
              <a:ext cx="0" cy="1620"/>
            </a:xfrm>
            <a:custGeom>
              <a:avLst/>
              <a:gdLst>
                <a:gd name="T0" fmla="*/ 0 h 162021"/>
                <a:gd name="T1" fmla="*/ 0 h 162021"/>
                <a:gd name="T2" fmla="*/ 0 60000 65536"/>
                <a:gd name="T3" fmla="*/ 0 60000 65536"/>
                <a:gd name="T4" fmla="*/ 0 h 162021"/>
                <a:gd name="T5" fmla="*/ 162021 h 162021"/>
              </a:gdLst>
              <a:ahLst/>
              <a:cxnLst>
                <a:cxn ang="T2">
                  <a:pos x="0" y="T0"/>
                </a:cxn>
                <a:cxn ang="T3">
                  <a:pos x="0" y="T1"/>
                </a:cxn>
              </a:cxnLst>
              <a:rect l="0" t="T4" r="0" b="T5"/>
              <a:pathLst>
                <a:path h="162021">
                  <a:moveTo>
                    <a:pt x="0" y="0"/>
                  </a:moveTo>
                  <a:lnTo>
                    <a:pt x="0" y="162021"/>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9" name="Shape 4703">
              <a:extLst>
                <a:ext uri="{FF2B5EF4-FFF2-40B4-BE49-F238E27FC236}">
                  <a16:creationId xmlns:a16="http://schemas.microsoft.com/office/drawing/2014/main" id="{5FA8B175-5B69-8A3A-C750-C332FC5BFCB9}"/>
                </a:ext>
              </a:extLst>
            </p:cNvPr>
            <p:cNvSpPr>
              <a:spLocks/>
            </p:cNvSpPr>
            <p:nvPr/>
          </p:nvSpPr>
          <p:spPr bwMode="auto">
            <a:xfrm>
              <a:off x="12341" y="24626"/>
              <a:ext cx="762" cy="955"/>
            </a:xfrm>
            <a:custGeom>
              <a:avLst/>
              <a:gdLst>
                <a:gd name="T0" fmla="*/ 0 w 76245"/>
                <a:gd name="T1" fmla="*/ 0 h 95515"/>
                <a:gd name="T2" fmla="*/ 0 w 76245"/>
                <a:gd name="T3" fmla="*/ 0 h 95515"/>
                <a:gd name="T4" fmla="*/ 0 w 76245"/>
                <a:gd name="T5" fmla="*/ 0 h 95515"/>
                <a:gd name="T6" fmla="*/ 0 60000 65536"/>
                <a:gd name="T7" fmla="*/ 0 60000 65536"/>
                <a:gd name="T8" fmla="*/ 0 60000 65536"/>
                <a:gd name="T9" fmla="*/ 0 w 76245"/>
                <a:gd name="T10" fmla="*/ 0 h 95515"/>
                <a:gd name="T11" fmla="*/ 76245 w 76245"/>
                <a:gd name="T12" fmla="*/ 95515 h 95515"/>
              </a:gdLst>
              <a:ahLst/>
              <a:cxnLst>
                <a:cxn ang="T6">
                  <a:pos x="T0" y="T1"/>
                </a:cxn>
                <a:cxn ang="T7">
                  <a:pos x="T2" y="T3"/>
                </a:cxn>
                <a:cxn ang="T8">
                  <a:pos x="T4" y="T5"/>
                </a:cxn>
              </a:cxnLst>
              <a:rect l="T9" t="T10" r="T11" b="T12"/>
              <a:pathLst>
                <a:path w="76245" h="95515">
                  <a:moveTo>
                    <a:pt x="0" y="0"/>
                  </a:moveTo>
                  <a:lnTo>
                    <a:pt x="38249" y="95515"/>
                  </a:lnTo>
                  <a:lnTo>
                    <a:pt x="76245" y="0"/>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0" name="Shape 4704">
              <a:extLst>
                <a:ext uri="{FF2B5EF4-FFF2-40B4-BE49-F238E27FC236}">
                  <a16:creationId xmlns:a16="http://schemas.microsoft.com/office/drawing/2014/main" id="{0964A7AE-00BE-481F-6B5F-F170B549AB96}"/>
                </a:ext>
              </a:extLst>
            </p:cNvPr>
            <p:cNvSpPr>
              <a:spLocks/>
            </p:cNvSpPr>
            <p:nvPr/>
          </p:nvSpPr>
          <p:spPr bwMode="auto">
            <a:xfrm>
              <a:off x="13008" y="29295"/>
              <a:ext cx="285" cy="1619"/>
            </a:xfrm>
            <a:custGeom>
              <a:avLst/>
              <a:gdLst>
                <a:gd name="T0" fmla="*/ 0 w 28497"/>
                <a:gd name="T1" fmla="*/ 0 h 161894"/>
                <a:gd name="T2" fmla="*/ 0 w 28497"/>
                <a:gd name="T3" fmla="*/ 0 h 161894"/>
                <a:gd name="T4" fmla="*/ 0 60000 65536"/>
                <a:gd name="T5" fmla="*/ 0 60000 65536"/>
                <a:gd name="T6" fmla="*/ 0 w 28497"/>
                <a:gd name="T7" fmla="*/ 0 h 161894"/>
                <a:gd name="T8" fmla="*/ 28497 w 28497"/>
                <a:gd name="T9" fmla="*/ 161894 h 161894"/>
              </a:gdLst>
              <a:ahLst/>
              <a:cxnLst>
                <a:cxn ang="T4">
                  <a:pos x="T0" y="T1"/>
                </a:cxn>
                <a:cxn ang="T5">
                  <a:pos x="T2" y="T3"/>
                </a:cxn>
              </a:cxnLst>
              <a:rect l="T6" t="T7" r="T8" b="T9"/>
              <a:pathLst>
                <a:path w="28497" h="161894">
                  <a:moveTo>
                    <a:pt x="0" y="0"/>
                  </a:moveTo>
                  <a:lnTo>
                    <a:pt x="28497" y="161894"/>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1" name="Shape 4705">
              <a:extLst>
                <a:ext uri="{FF2B5EF4-FFF2-40B4-BE49-F238E27FC236}">
                  <a16:creationId xmlns:a16="http://schemas.microsoft.com/office/drawing/2014/main" id="{C65EEF4F-818A-6EAC-3F60-DA70D746A587}"/>
                </a:ext>
              </a:extLst>
            </p:cNvPr>
            <p:cNvSpPr>
              <a:spLocks/>
            </p:cNvSpPr>
            <p:nvPr/>
          </p:nvSpPr>
          <p:spPr bwMode="auto">
            <a:xfrm>
              <a:off x="12818" y="29960"/>
              <a:ext cx="669" cy="954"/>
            </a:xfrm>
            <a:custGeom>
              <a:avLst/>
              <a:gdLst>
                <a:gd name="T0" fmla="*/ 0 w 66873"/>
                <a:gd name="T1" fmla="*/ 0 h 95389"/>
                <a:gd name="T2" fmla="*/ 0 w 66873"/>
                <a:gd name="T3" fmla="*/ 0 h 95389"/>
                <a:gd name="T4" fmla="*/ 0 w 66873"/>
                <a:gd name="T5" fmla="*/ 0 h 95389"/>
                <a:gd name="T6" fmla="*/ 0 60000 65536"/>
                <a:gd name="T7" fmla="*/ 0 60000 65536"/>
                <a:gd name="T8" fmla="*/ 0 60000 65536"/>
                <a:gd name="T9" fmla="*/ 0 w 66873"/>
                <a:gd name="T10" fmla="*/ 0 h 95389"/>
                <a:gd name="T11" fmla="*/ 66873 w 66873"/>
                <a:gd name="T12" fmla="*/ 95389 h 95389"/>
              </a:gdLst>
              <a:ahLst/>
              <a:cxnLst>
                <a:cxn ang="T6">
                  <a:pos x="T0" y="T1"/>
                </a:cxn>
                <a:cxn ang="T7">
                  <a:pos x="T2" y="T3"/>
                </a:cxn>
                <a:cxn ang="T8">
                  <a:pos x="T4" y="T5"/>
                </a:cxn>
              </a:cxnLst>
              <a:rect l="T9" t="T10" r="T11" b="T12"/>
              <a:pathLst>
                <a:path w="66873" h="95389">
                  <a:moveTo>
                    <a:pt x="0" y="9501"/>
                  </a:moveTo>
                  <a:lnTo>
                    <a:pt x="47495" y="95389"/>
                  </a:lnTo>
                  <a:lnTo>
                    <a:pt x="66873" y="0"/>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2" name="Shape 4706">
              <a:extLst>
                <a:ext uri="{FF2B5EF4-FFF2-40B4-BE49-F238E27FC236}">
                  <a16:creationId xmlns:a16="http://schemas.microsoft.com/office/drawing/2014/main" id="{7F116C4C-3BE0-C035-C67A-364CCC5ED9DA}"/>
                </a:ext>
              </a:extLst>
            </p:cNvPr>
            <p:cNvSpPr>
              <a:spLocks/>
            </p:cNvSpPr>
            <p:nvPr/>
          </p:nvSpPr>
          <p:spPr bwMode="auto">
            <a:xfrm>
              <a:off x="13392" y="34629"/>
              <a:ext cx="95" cy="2764"/>
            </a:xfrm>
            <a:custGeom>
              <a:avLst/>
              <a:gdLst>
                <a:gd name="T0" fmla="*/ 0 w 9499"/>
                <a:gd name="T1" fmla="*/ 0 h 276361"/>
                <a:gd name="T2" fmla="*/ 0 w 9499"/>
                <a:gd name="T3" fmla="*/ 0 h 276361"/>
                <a:gd name="T4" fmla="*/ 0 60000 65536"/>
                <a:gd name="T5" fmla="*/ 0 60000 65536"/>
                <a:gd name="T6" fmla="*/ 0 w 9499"/>
                <a:gd name="T7" fmla="*/ 0 h 276361"/>
                <a:gd name="T8" fmla="*/ 9499 w 9499"/>
                <a:gd name="T9" fmla="*/ 276361 h 276361"/>
              </a:gdLst>
              <a:ahLst/>
              <a:cxnLst>
                <a:cxn ang="T4">
                  <a:pos x="T0" y="T1"/>
                </a:cxn>
                <a:cxn ang="T5">
                  <a:pos x="T2" y="T3"/>
                </a:cxn>
              </a:cxnLst>
              <a:rect l="T6" t="T7" r="T8" b="T9"/>
              <a:pathLst>
                <a:path w="9499" h="276361">
                  <a:moveTo>
                    <a:pt x="9499" y="0"/>
                  </a:moveTo>
                  <a:lnTo>
                    <a:pt x="0" y="276361"/>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3" name="Shape 4707">
              <a:extLst>
                <a:ext uri="{FF2B5EF4-FFF2-40B4-BE49-F238E27FC236}">
                  <a16:creationId xmlns:a16="http://schemas.microsoft.com/office/drawing/2014/main" id="{24222098-0366-2F45-1327-F3D7B460DB8E}"/>
                </a:ext>
              </a:extLst>
            </p:cNvPr>
            <p:cNvSpPr>
              <a:spLocks/>
            </p:cNvSpPr>
            <p:nvPr/>
          </p:nvSpPr>
          <p:spPr bwMode="auto">
            <a:xfrm>
              <a:off x="13103" y="36439"/>
              <a:ext cx="669" cy="954"/>
            </a:xfrm>
            <a:custGeom>
              <a:avLst/>
              <a:gdLst>
                <a:gd name="T0" fmla="*/ 0 w 66872"/>
                <a:gd name="T1" fmla="*/ 0 h 95401"/>
                <a:gd name="T2" fmla="*/ 0 w 66872"/>
                <a:gd name="T3" fmla="*/ 0 h 95401"/>
                <a:gd name="T4" fmla="*/ 0 w 66872"/>
                <a:gd name="T5" fmla="*/ 0 h 95401"/>
                <a:gd name="T6" fmla="*/ 0 60000 65536"/>
                <a:gd name="T7" fmla="*/ 0 60000 65536"/>
                <a:gd name="T8" fmla="*/ 0 60000 65536"/>
                <a:gd name="T9" fmla="*/ 0 w 66872"/>
                <a:gd name="T10" fmla="*/ 0 h 95401"/>
                <a:gd name="T11" fmla="*/ 66872 w 66872"/>
                <a:gd name="T12" fmla="*/ 95401 h 95401"/>
              </a:gdLst>
              <a:ahLst/>
              <a:cxnLst>
                <a:cxn ang="T6">
                  <a:pos x="T0" y="T1"/>
                </a:cxn>
                <a:cxn ang="T7">
                  <a:pos x="T2" y="T3"/>
                </a:cxn>
                <a:cxn ang="T8">
                  <a:pos x="T4" y="T5"/>
                </a:cxn>
              </a:cxnLst>
              <a:rect l="T9" t="T10" r="T11" b="T12"/>
              <a:pathLst>
                <a:path w="66872" h="95401">
                  <a:moveTo>
                    <a:pt x="0" y="0"/>
                  </a:moveTo>
                  <a:lnTo>
                    <a:pt x="28877" y="95401"/>
                  </a:lnTo>
                  <a:lnTo>
                    <a:pt x="66872" y="0"/>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4" name="Shape 4708">
              <a:extLst>
                <a:ext uri="{FF2B5EF4-FFF2-40B4-BE49-F238E27FC236}">
                  <a16:creationId xmlns:a16="http://schemas.microsoft.com/office/drawing/2014/main" id="{5527089E-F467-F36C-12AB-2647B24C5955}"/>
                </a:ext>
              </a:extLst>
            </p:cNvPr>
            <p:cNvSpPr>
              <a:spLocks/>
            </p:cNvSpPr>
            <p:nvPr/>
          </p:nvSpPr>
          <p:spPr bwMode="auto">
            <a:xfrm>
              <a:off x="13392" y="41108"/>
              <a:ext cx="0" cy="3524"/>
            </a:xfrm>
            <a:custGeom>
              <a:avLst/>
              <a:gdLst>
                <a:gd name="T0" fmla="*/ 0 h 352456"/>
                <a:gd name="T1" fmla="*/ 0 h 352456"/>
                <a:gd name="T2" fmla="*/ 0 60000 65536"/>
                <a:gd name="T3" fmla="*/ 0 60000 65536"/>
                <a:gd name="T4" fmla="*/ 0 h 352456"/>
                <a:gd name="T5" fmla="*/ 352456 h 352456"/>
              </a:gdLst>
              <a:ahLst/>
              <a:cxnLst>
                <a:cxn ang="T2">
                  <a:pos x="0" y="T0"/>
                </a:cxn>
                <a:cxn ang="T3">
                  <a:pos x="0" y="T1"/>
                </a:cxn>
              </a:cxnLst>
              <a:rect l="0" t="T4" r="0" b="T5"/>
              <a:pathLst>
                <a:path h="352456">
                  <a:moveTo>
                    <a:pt x="0" y="0"/>
                  </a:moveTo>
                  <a:lnTo>
                    <a:pt x="0" y="352456"/>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5" name="Shape 4709">
              <a:extLst>
                <a:ext uri="{FF2B5EF4-FFF2-40B4-BE49-F238E27FC236}">
                  <a16:creationId xmlns:a16="http://schemas.microsoft.com/office/drawing/2014/main" id="{B0976611-E486-298D-F1EA-16D5AC7F549C}"/>
                </a:ext>
              </a:extLst>
            </p:cNvPr>
            <p:cNvSpPr>
              <a:spLocks/>
            </p:cNvSpPr>
            <p:nvPr/>
          </p:nvSpPr>
          <p:spPr bwMode="auto">
            <a:xfrm>
              <a:off x="13008" y="43678"/>
              <a:ext cx="764" cy="954"/>
            </a:xfrm>
            <a:custGeom>
              <a:avLst/>
              <a:gdLst>
                <a:gd name="T0" fmla="*/ 0 w 76371"/>
                <a:gd name="T1" fmla="*/ 0 h 95401"/>
                <a:gd name="T2" fmla="*/ 0 w 76371"/>
                <a:gd name="T3" fmla="*/ 0 h 95401"/>
                <a:gd name="T4" fmla="*/ 0 w 76371"/>
                <a:gd name="T5" fmla="*/ 0 h 95401"/>
                <a:gd name="T6" fmla="*/ 0 60000 65536"/>
                <a:gd name="T7" fmla="*/ 0 60000 65536"/>
                <a:gd name="T8" fmla="*/ 0 60000 65536"/>
                <a:gd name="T9" fmla="*/ 0 w 76371"/>
                <a:gd name="T10" fmla="*/ 0 h 95401"/>
                <a:gd name="T11" fmla="*/ 76371 w 76371"/>
                <a:gd name="T12" fmla="*/ 95401 h 95401"/>
              </a:gdLst>
              <a:ahLst/>
              <a:cxnLst>
                <a:cxn ang="T6">
                  <a:pos x="T0" y="T1"/>
                </a:cxn>
                <a:cxn ang="T7">
                  <a:pos x="T2" y="T3"/>
                </a:cxn>
                <a:cxn ang="T8">
                  <a:pos x="T4" y="T5"/>
                </a:cxn>
              </a:cxnLst>
              <a:rect l="T9" t="T10" r="T11" b="T12"/>
              <a:pathLst>
                <a:path w="76371" h="95401">
                  <a:moveTo>
                    <a:pt x="0" y="0"/>
                  </a:moveTo>
                  <a:lnTo>
                    <a:pt x="38376" y="95401"/>
                  </a:lnTo>
                  <a:lnTo>
                    <a:pt x="76371" y="0"/>
                  </a:lnTo>
                </a:path>
              </a:pathLst>
            </a:custGeom>
            <a:noFill/>
            <a:ln w="9499">
              <a:solidFill>
                <a:srgbClr val="8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
        <p:nvSpPr>
          <p:cNvPr id="36" name="TextBox 35">
            <a:extLst>
              <a:ext uri="{FF2B5EF4-FFF2-40B4-BE49-F238E27FC236}">
                <a16:creationId xmlns:a16="http://schemas.microsoft.com/office/drawing/2014/main" id="{3F84E76D-4610-7E60-5CEF-7C7D1428A0C3}"/>
              </a:ext>
            </a:extLst>
          </p:cNvPr>
          <p:cNvSpPr txBox="1"/>
          <p:nvPr/>
        </p:nvSpPr>
        <p:spPr>
          <a:xfrm>
            <a:off x="8763000" y="2410902"/>
            <a:ext cx="8077199" cy="3693319"/>
          </a:xfrm>
          <a:prstGeom prst="rect">
            <a:avLst/>
          </a:prstGeom>
          <a:noFill/>
        </p:spPr>
        <p:txBody>
          <a:bodyPr wrap="square" rtlCol="0">
            <a:spAutoFit/>
          </a:bodyPr>
          <a:lstStyle/>
          <a:p>
            <a:pPr>
              <a:lnSpc>
                <a:spcPct val="150000"/>
              </a:lnSpc>
            </a:pPr>
            <a:r>
              <a:rPr lang="en-IN" sz="2400" kern="100" dirty="0">
                <a:solidFill>
                  <a:srgbClr val="000000"/>
                </a:solidFill>
                <a:effectLst/>
                <a:latin typeface="Times New Roman" panose="02020603050405020304" pitchFamily="18" charset="0"/>
                <a:ea typeface="Times New Roman" panose="02020603050405020304" pitchFamily="18" charset="0"/>
              </a:rPr>
              <a:t>A state diagram loosely depicts the interaction between user input and dataset input from the data. It also has an open and load model it also has a pre-processing a data it removes an unnecessary data. It features random forest regression classifiers and other data. It also predicts user data. It also has a crop growth rate.</a:t>
            </a:r>
            <a:r>
              <a:rPr lang="en-IN" sz="2400" b="1" kern="100" dirty="0">
                <a:solidFill>
                  <a:srgbClr val="000000"/>
                </a:solidFill>
                <a:effectLst/>
                <a:latin typeface="Times New Roman" panose="02020603050405020304" pitchFamily="18" charset="0"/>
                <a:ea typeface="Times New Roman" panose="02020603050405020304" pitchFamily="18" charset="0"/>
              </a:rPr>
              <a:t> </a:t>
            </a:r>
            <a:endParaRPr lang="en-IN" sz="24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
        <p:nvSpPr>
          <p:cNvPr id="37" name="TextBox 36">
            <a:extLst>
              <a:ext uri="{FF2B5EF4-FFF2-40B4-BE49-F238E27FC236}">
                <a16:creationId xmlns:a16="http://schemas.microsoft.com/office/drawing/2014/main" id="{EA813D86-058D-37CA-F85E-051C286AB591}"/>
              </a:ext>
            </a:extLst>
          </p:cNvPr>
          <p:cNvSpPr txBox="1"/>
          <p:nvPr/>
        </p:nvSpPr>
        <p:spPr>
          <a:xfrm>
            <a:off x="2140361" y="8724900"/>
            <a:ext cx="4031839" cy="830997"/>
          </a:xfrm>
          <a:prstGeom prst="rect">
            <a:avLst/>
          </a:prstGeom>
          <a:noFill/>
        </p:spPr>
        <p:txBody>
          <a:bodyPr wrap="square" rtlCol="0">
            <a:spAutoFit/>
          </a:bodyPr>
          <a:lstStyle/>
          <a:p>
            <a:pPr algn="ctr"/>
            <a:r>
              <a:rPr lang="en-IN" sz="2400" b="1" dirty="0"/>
              <a:t>STATE DIAGRAM</a:t>
            </a:r>
          </a:p>
          <a:p>
            <a:pPr algn="ctr"/>
            <a:endParaRPr lang="en-IN" sz="2400" dirty="0"/>
          </a:p>
        </p:txBody>
      </p:sp>
    </p:spTree>
    <p:extLst>
      <p:ext uri="{BB962C8B-B14F-4D97-AF65-F5344CB8AC3E}">
        <p14:creationId xmlns:p14="http://schemas.microsoft.com/office/powerpoint/2010/main" val="2998553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45CD04C5-E20E-4983-B1C6-41E45F8AFFC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6B73C8-03EC-4628-EC24-D104A49E6925}"/>
              </a:ext>
            </a:extLst>
          </p:cNvPr>
          <p:cNvGrpSpPr/>
          <p:nvPr/>
        </p:nvGrpSpPr>
        <p:grpSpPr>
          <a:xfrm>
            <a:off x="12383" y="-111919"/>
            <a:ext cx="5474017" cy="1348264"/>
            <a:chOff x="0" y="-123825"/>
            <a:chExt cx="11433810" cy="1797685"/>
          </a:xfrm>
        </p:grpSpPr>
        <p:sp>
          <p:nvSpPr>
            <p:cNvPr id="3" name="Freeform 3">
              <a:extLst>
                <a:ext uri="{FF2B5EF4-FFF2-40B4-BE49-F238E27FC236}">
                  <a16:creationId xmlns:a16="http://schemas.microsoft.com/office/drawing/2014/main" id="{40182B9F-F06B-F81C-46E2-F5D68E8C54D0}"/>
                </a:ext>
              </a:extLst>
            </p:cNvPr>
            <p:cNvSpPr/>
            <p:nvPr/>
          </p:nvSpPr>
          <p:spPr>
            <a:xfrm>
              <a:off x="12700" y="12700"/>
              <a:ext cx="11408410" cy="1648460"/>
            </a:xfrm>
            <a:custGeom>
              <a:avLst/>
              <a:gdLst/>
              <a:ahLst/>
              <a:cxnLst/>
              <a:rect l="l" t="t" r="r" b="b"/>
              <a:pathLst>
                <a:path w="11408410" h="1648460">
                  <a:moveTo>
                    <a:pt x="0" y="0"/>
                  </a:moveTo>
                  <a:lnTo>
                    <a:pt x="10573385" y="0"/>
                  </a:lnTo>
                  <a:lnTo>
                    <a:pt x="11408410" y="824230"/>
                  </a:lnTo>
                  <a:lnTo>
                    <a:pt x="10573385" y="1648460"/>
                  </a:lnTo>
                  <a:lnTo>
                    <a:pt x="0" y="1648460"/>
                  </a:lnTo>
                  <a:close/>
                </a:path>
              </a:pathLst>
            </a:custGeom>
            <a:solidFill>
              <a:srgbClr val="2A5732"/>
            </a:solidFill>
          </p:spPr>
        </p:sp>
        <p:sp>
          <p:nvSpPr>
            <p:cNvPr id="4" name="Freeform 4">
              <a:extLst>
                <a:ext uri="{FF2B5EF4-FFF2-40B4-BE49-F238E27FC236}">
                  <a16:creationId xmlns:a16="http://schemas.microsoft.com/office/drawing/2014/main" id="{880C861F-A2DC-5DB3-4870-9A65C7C65B72}"/>
                </a:ext>
              </a:extLst>
            </p:cNvPr>
            <p:cNvSpPr/>
            <p:nvPr/>
          </p:nvSpPr>
          <p:spPr>
            <a:xfrm>
              <a:off x="0" y="0"/>
              <a:ext cx="11433810" cy="1673860"/>
            </a:xfrm>
            <a:custGeom>
              <a:avLst/>
              <a:gdLst/>
              <a:ahLst/>
              <a:cxnLst/>
              <a:rect l="l" t="t" r="r" b="b"/>
              <a:pathLst>
                <a:path w="11433810" h="1673860">
                  <a:moveTo>
                    <a:pt x="12700" y="0"/>
                  </a:moveTo>
                  <a:lnTo>
                    <a:pt x="10586085" y="0"/>
                  </a:lnTo>
                  <a:cubicBezTo>
                    <a:pt x="10589387" y="0"/>
                    <a:pt x="10592689" y="1270"/>
                    <a:pt x="10594975" y="3683"/>
                  </a:cubicBezTo>
                  <a:lnTo>
                    <a:pt x="11430000" y="827913"/>
                  </a:lnTo>
                  <a:cubicBezTo>
                    <a:pt x="11432413" y="830326"/>
                    <a:pt x="11433810" y="833501"/>
                    <a:pt x="11433810" y="836930"/>
                  </a:cubicBezTo>
                  <a:cubicBezTo>
                    <a:pt x="11433810" y="840359"/>
                    <a:pt x="11432413" y="843534"/>
                    <a:pt x="11430000" y="845947"/>
                  </a:cubicBezTo>
                  <a:lnTo>
                    <a:pt x="10594975" y="1670177"/>
                  </a:lnTo>
                  <a:cubicBezTo>
                    <a:pt x="10592562" y="1672463"/>
                    <a:pt x="10589387" y="1673860"/>
                    <a:pt x="10586085" y="1673860"/>
                  </a:cubicBezTo>
                  <a:lnTo>
                    <a:pt x="12700" y="1673860"/>
                  </a:lnTo>
                  <a:cubicBezTo>
                    <a:pt x="5715" y="1673860"/>
                    <a:pt x="0" y="1668145"/>
                    <a:pt x="0" y="1661160"/>
                  </a:cubicBezTo>
                  <a:lnTo>
                    <a:pt x="0" y="12700"/>
                  </a:lnTo>
                  <a:cubicBezTo>
                    <a:pt x="0" y="5715"/>
                    <a:pt x="5715" y="0"/>
                    <a:pt x="12700" y="0"/>
                  </a:cubicBezTo>
                  <a:moveTo>
                    <a:pt x="12700" y="25400"/>
                  </a:moveTo>
                  <a:lnTo>
                    <a:pt x="12700" y="12700"/>
                  </a:lnTo>
                  <a:lnTo>
                    <a:pt x="25400" y="12700"/>
                  </a:lnTo>
                  <a:lnTo>
                    <a:pt x="25400" y="1661160"/>
                  </a:lnTo>
                  <a:lnTo>
                    <a:pt x="12700" y="1661160"/>
                  </a:lnTo>
                  <a:lnTo>
                    <a:pt x="12700" y="1648460"/>
                  </a:lnTo>
                  <a:lnTo>
                    <a:pt x="10586085" y="1648460"/>
                  </a:lnTo>
                  <a:lnTo>
                    <a:pt x="10586085" y="1661160"/>
                  </a:lnTo>
                  <a:lnTo>
                    <a:pt x="10577195" y="1652143"/>
                  </a:lnTo>
                  <a:lnTo>
                    <a:pt x="11412220" y="827913"/>
                  </a:lnTo>
                  <a:lnTo>
                    <a:pt x="11421110" y="836930"/>
                  </a:lnTo>
                  <a:lnTo>
                    <a:pt x="11412220" y="845947"/>
                  </a:lnTo>
                  <a:lnTo>
                    <a:pt x="10577195" y="21717"/>
                  </a:lnTo>
                  <a:lnTo>
                    <a:pt x="10586085" y="12700"/>
                  </a:lnTo>
                  <a:lnTo>
                    <a:pt x="10586085"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C7F2E64A-B781-F980-DEE7-D1E8D372476B}"/>
                </a:ext>
              </a:extLst>
            </p:cNvPr>
            <p:cNvSpPr txBox="1"/>
            <p:nvPr/>
          </p:nvSpPr>
          <p:spPr>
            <a:xfrm>
              <a:off x="0" y="-123825"/>
              <a:ext cx="6587490" cy="179768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RESULT:</a:t>
              </a:r>
            </a:p>
          </p:txBody>
        </p:sp>
      </p:grpSp>
      <p:sp>
        <p:nvSpPr>
          <p:cNvPr id="8" name="TextBox 8">
            <a:extLst>
              <a:ext uri="{FF2B5EF4-FFF2-40B4-BE49-F238E27FC236}">
                <a16:creationId xmlns:a16="http://schemas.microsoft.com/office/drawing/2014/main" id="{BA3B645D-FB18-BF9C-EC9C-40A10189D901}"/>
              </a:ext>
            </a:extLst>
          </p:cNvPr>
          <p:cNvSpPr txBox="1"/>
          <p:nvPr/>
        </p:nvSpPr>
        <p:spPr>
          <a:xfrm>
            <a:off x="304800" y="1943100"/>
            <a:ext cx="9784946" cy="7887137"/>
          </a:xfrm>
          <a:prstGeom prst="rect">
            <a:avLst/>
          </a:prstGeom>
        </p:spPr>
        <p:txBody>
          <a:bodyPr lIns="0" tIns="0" rIns="0" bIns="0" rtlCol="0" anchor="t"/>
          <a:lstStyle/>
          <a:p>
            <a:pPr marL="542925" lvl="1" indent="-271462" algn="just">
              <a:lnSpc>
                <a:spcPts val="3240"/>
              </a:lnSpc>
              <a:buFont typeface="Arial"/>
              <a:buChar char="•"/>
            </a:pPr>
            <a:endParaRPr lang="en-US" sz="2400" dirty="0">
              <a:solidFill>
                <a:srgbClr val="6E4823"/>
              </a:solidFill>
              <a:latin typeface="Times New Roman"/>
              <a:ea typeface="Times New Roman"/>
              <a:cs typeface="Times New Roman"/>
              <a:sym typeface="Times New Roman"/>
            </a:endParaRPr>
          </a:p>
        </p:txBody>
      </p:sp>
      <p:sp>
        <p:nvSpPr>
          <p:cNvPr id="11" name="TextBox 10">
            <a:extLst>
              <a:ext uri="{FF2B5EF4-FFF2-40B4-BE49-F238E27FC236}">
                <a16:creationId xmlns:a16="http://schemas.microsoft.com/office/drawing/2014/main" id="{4EEA3ACC-BC4D-3A43-C8B4-ADCA538BF781}"/>
              </a:ext>
            </a:extLst>
          </p:cNvPr>
          <p:cNvSpPr txBox="1"/>
          <p:nvPr/>
        </p:nvSpPr>
        <p:spPr>
          <a:xfrm>
            <a:off x="3166190" y="6959128"/>
            <a:ext cx="1917513" cy="523220"/>
          </a:xfrm>
          <a:prstGeom prst="rect">
            <a:avLst/>
          </a:prstGeom>
          <a:noFill/>
        </p:spPr>
        <p:txBody>
          <a:bodyPr wrap="none" rtlCol="0">
            <a:spAutoFit/>
          </a:bodyPr>
          <a:lstStyle/>
          <a:p>
            <a:r>
              <a:rPr lang="en-IN" sz="2800" b="1" dirty="0"/>
              <a:t>Login Page</a:t>
            </a:r>
          </a:p>
        </p:txBody>
      </p:sp>
      <p:sp>
        <p:nvSpPr>
          <p:cNvPr id="14" name="TextBox 13">
            <a:extLst>
              <a:ext uri="{FF2B5EF4-FFF2-40B4-BE49-F238E27FC236}">
                <a16:creationId xmlns:a16="http://schemas.microsoft.com/office/drawing/2014/main" id="{BF6FAA82-35D2-85C3-DAAA-8B75131F6528}"/>
              </a:ext>
            </a:extLst>
          </p:cNvPr>
          <p:cNvSpPr txBox="1"/>
          <p:nvPr/>
        </p:nvSpPr>
        <p:spPr>
          <a:xfrm>
            <a:off x="12325226" y="6959128"/>
            <a:ext cx="2653740" cy="523220"/>
          </a:xfrm>
          <a:prstGeom prst="rect">
            <a:avLst/>
          </a:prstGeom>
          <a:noFill/>
        </p:spPr>
        <p:txBody>
          <a:bodyPr wrap="none" rtlCol="0">
            <a:spAutoFit/>
          </a:bodyPr>
          <a:lstStyle/>
          <a:p>
            <a:r>
              <a:rPr lang="en-IN" sz="2800" b="1" dirty="0"/>
              <a:t>Train | Test Data</a:t>
            </a:r>
          </a:p>
        </p:txBody>
      </p:sp>
      <p:pic>
        <p:nvPicPr>
          <p:cNvPr id="16" name="Picture 15">
            <a:extLst>
              <a:ext uri="{FF2B5EF4-FFF2-40B4-BE49-F238E27FC236}">
                <a16:creationId xmlns:a16="http://schemas.microsoft.com/office/drawing/2014/main" id="{699D2243-7C1F-C001-EB83-5B89FDE41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2247900"/>
            <a:ext cx="8534401" cy="4419600"/>
          </a:xfrm>
          <a:prstGeom prst="rect">
            <a:avLst/>
          </a:prstGeom>
        </p:spPr>
      </p:pic>
      <p:pic>
        <p:nvPicPr>
          <p:cNvPr id="18" name="Picture 17">
            <a:extLst>
              <a:ext uri="{FF2B5EF4-FFF2-40B4-BE49-F238E27FC236}">
                <a16:creationId xmlns:a16="http://schemas.microsoft.com/office/drawing/2014/main" id="{9415E94C-F867-A2CA-59C5-CA909691A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799" y="2247900"/>
            <a:ext cx="8229602" cy="4419600"/>
          </a:xfrm>
          <a:prstGeom prst="rect">
            <a:avLst/>
          </a:prstGeom>
        </p:spPr>
      </p:pic>
    </p:spTree>
    <p:extLst>
      <p:ext uri="{BB962C8B-B14F-4D97-AF65-F5344CB8AC3E}">
        <p14:creationId xmlns:p14="http://schemas.microsoft.com/office/powerpoint/2010/main" val="3084213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5D1688E6-A6F8-7D92-81BE-CFD7E03834A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235332-AD9B-8DB4-48BB-BAE99C4C679D}"/>
              </a:ext>
            </a:extLst>
          </p:cNvPr>
          <p:cNvGrpSpPr/>
          <p:nvPr/>
        </p:nvGrpSpPr>
        <p:grpSpPr>
          <a:xfrm>
            <a:off x="12383" y="-111919"/>
            <a:ext cx="5474017" cy="1348264"/>
            <a:chOff x="0" y="-123825"/>
            <a:chExt cx="11433810" cy="1797685"/>
          </a:xfrm>
        </p:grpSpPr>
        <p:sp>
          <p:nvSpPr>
            <p:cNvPr id="3" name="Freeform 3">
              <a:extLst>
                <a:ext uri="{FF2B5EF4-FFF2-40B4-BE49-F238E27FC236}">
                  <a16:creationId xmlns:a16="http://schemas.microsoft.com/office/drawing/2014/main" id="{45DB8661-DBCC-CEC4-69A1-B49243447BDC}"/>
                </a:ext>
              </a:extLst>
            </p:cNvPr>
            <p:cNvSpPr/>
            <p:nvPr/>
          </p:nvSpPr>
          <p:spPr>
            <a:xfrm>
              <a:off x="12700" y="12700"/>
              <a:ext cx="11408410" cy="1648460"/>
            </a:xfrm>
            <a:custGeom>
              <a:avLst/>
              <a:gdLst/>
              <a:ahLst/>
              <a:cxnLst/>
              <a:rect l="l" t="t" r="r" b="b"/>
              <a:pathLst>
                <a:path w="11408410" h="1648460">
                  <a:moveTo>
                    <a:pt x="0" y="0"/>
                  </a:moveTo>
                  <a:lnTo>
                    <a:pt x="10573385" y="0"/>
                  </a:lnTo>
                  <a:lnTo>
                    <a:pt x="11408410" y="824230"/>
                  </a:lnTo>
                  <a:lnTo>
                    <a:pt x="10573385" y="1648460"/>
                  </a:lnTo>
                  <a:lnTo>
                    <a:pt x="0" y="1648460"/>
                  </a:lnTo>
                  <a:close/>
                </a:path>
              </a:pathLst>
            </a:custGeom>
            <a:solidFill>
              <a:srgbClr val="2A5732"/>
            </a:solidFill>
          </p:spPr>
        </p:sp>
        <p:sp>
          <p:nvSpPr>
            <p:cNvPr id="4" name="Freeform 4">
              <a:extLst>
                <a:ext uri="{FF2B5EF4-FFF2-40B4-BE49-F238E27FC236}">
                  <a16:creationId xmlns:a16="http://schemas.microsoft.com/office/drawing/2014/main" id="{4D85BBF8-CB5C-A4FE-C7D9-8E3CFBA4C48F}"/>
                </a:ext>
              </a:extLst>
            </p:cNvPr>
            <p:cNvSpPr/>
            <p:nvPr/>
          </p:nvSpPr>
          <p:spPr>
            <a:xfrm>
              <a:off x="0" y="0"/>
              <a:ext cx="11433810" cy="1673860"/>
            </a:xfrm>
            <a:custGeom>
              <a:avLst/>
              <a:gdLst/>
              <a:ahLst/>
              <a:cxnLst/>
              <a:rect l="l" t="t" r="r" b="b"/>
              <a:pathLst>
                <a:path w="11433810" h="1673860">
                  <a:moveTo>
                    <a:pt x="12700" y="0"/>
                  </a:moveTo>
                  <a:lnTo>
                    <a:pt x="10586085" y="0"/>
                  </a:lnTo>
                  <a:cubicBezTo>
                    <a:pt x="10589387" y="0"/>
                    <a:pt x="10592689" y="1270"/>
                    <a:pt x="10594975" y="3683"/>
                  </a:cubicBezTo>
                  <a:lnTo>
                    <a:pt x="11430000" y="827913"/>
                  </a:lnTo>
                  <a:cubicBezTo>
                    <a:pt x="11432413" y="830326"/>
                    <a:pt x="11433810" y="833501"/>
                    <a:pt x="11433810" y="836930"/>
                  </a:cubicBezTo>
                  <a:cubicBezTo>
                    <a:pt x="11433810" y="840359"/>
                    <a:pt x="11432413" y="843534"/>
                    <a:pt x="11430000" y="845947"/>
                  </a:cubicBezTo>
                  <a:lnTo>
                    <a:pt x="10594975" y="1670177"/>
                  </a:lnTo>
                  <a:cubicBezTo>
                    <a:pt x="10592562" y="1672463"/>
                    <a:pt x="10589387" y="1673860"/>
                    <a:pt x="10586085" y="1673860"/>
                  </a:cubicBezTo>
                  <a:lnTo>
                    <a:pt x="12700" y="1673860"/>
                  </a:lnTo>
                  <a:cubicBezTo>
                    <a:pt x="5715" y="1673860"/>
                    <a:pt x="0" y="1668145"/>
                    <a:pt x="0" y="1661160"/>
                  </a:cubicBezTo>
                  <a:lnTo>
                    <a:pt x="0" y="12700"/>
                  </a:lnTo>
                  <a:cubicBezTo>
                    <a:pt x="0" y="5715"/>
                    <a:pt x="5715" y="0"/>
                    <a:pt x="12700" y="0"/>
                  </a:cubicBezTo>
                  <a:moveTo>
                    <a:pt x="12700" y="25400"/>
                  </a:moveTo>
                  <a:lnTo>
                    <a:pt x="12700" y="12700"/>
                  </a:lnTo>
                  <a:lnTo>
                    <a:pt x="25400" y="12700"/>
                  </a:lnTo>
                  <a:lnTo>
                    <a:pt x="25400" y="1661160"/>
                  </a:lnTo>
                  <a:lnTo>
                    <a:pt x="12700" y="1661160"/>
                  </a:lnTo>
                  <a:lnTo>
                    <a:pt x="12700" y="1648460"/>
                  </a:lnTo>
                  <a:lnTo>
                    <a:pt x="10586085" y="1648460"/>
                  </a:lnTo>
                  <a:lnTo>
                    <a:pt x="10586085" y="1661160"/>
                  </a:lnTo>
                  <a:lnTo>
                    <a:pt x="10577195" y="1652143"/>
                  </a:lnTo>
                  <a:lnTo>
                    <a:pt x="11412220" y="827913"/>
                  </a:lnTo>
                  <a:lnTo>
                    <a:pt x="11421110" y="836930"/>
                  </a:lnTo>
                  <a:lnTo>
                    <a:pt x="11412220" y="845947"/>
                  </a:lnTo>
                  <a:lnTo>
                    <a:pt x="10577195" y="21717"/>
                  </a:lnTo>
                  <a:lnTo>
                    <a:pt x="10586085" y="12700"/>
                  </a:lnTo>
                  <a:lnTo>
                    <a:pt x="10586085"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18D8158C-A38E-32DA-8375-22333F68A63A}"/>
                </a:ext>
              </a:extLst>
            </p:cNvPr>
            <p:cNvSpPr txBox="1"/>
            <p:nvPr/>
          </p:nvSpPr>
          <p:spPr>
            <a:xfrm>
              <a:off x="0" y="-123825"/>
              <a:ext cx="6587490" cy="179768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RESULT:</a:t>
              </a:r>
            </a:p>
          </p:txBody>
        </p:sp>
      </p:grpSp>
      <p:sp>
        <p:nvSpPr>
          <p:cNvPr id="8" name="TextBox 8">
            <a:extLst>
              <a:ext uri="{FF2B5EF4-FFF2-40B4-BE49-F238E27FC236}">
                <a16:creationId xmlns:a16="http://schemas.microsoft.com/office/drawing/2014/main" id="{ABB07611-995D-ACE8-9248-23794E9BE82C}"/>
              </a:ext>
            </a:extLst>
          </p:cNvPr>
          <p:cNvSpPr txBox="1"/>
          <p:nvPr/>
        </p:nvSpPr>
        <p:spPr>
          <a:xfrm>
            <a:off x="304800" y="1943100"/>
            <a:ext cx="9784946" cy="7887137"/>
          </a:xfrm>
          <a:prstGeom prst="rect">
            <a:avLst/>
          </a:prstGeom>
        </p:spPr>
        <p:txBody>
          <a:bodyPr lIns="0" tIns="0" rIns="0" bIns="0" rtlCol="0" anchor="t"/>
          <a:lstStyle/>
          <a:p>
            <a:pPr marL="542925" lvl="1" indent="-271462" algn="just">
              <a:lnSpc>
                <a:spcPts val="3240"/>
              </a:lnSpc>
              <a:buFont typeface="Arial"/>
              <a:buChar char="•"/>
            </a:pPr>
            <a:endParaRPr lang="en-US" sz="2400" dirty="0">
              <a:solidFill>
                <a:srgbClr val="6E4823"/>
              </a:solidFill>
              <a:latin typeface="Times New Roman"/>
              <a:ea typeface="Times New Roman"/>
              <a:cs typeface="Times New Roman"/>
              <a:sym typeface="Times New Roman"/>
            </a:endParaRPr>
          </a:p>
        </p:txBody>
      </p:sp>
      <p:sp>
        <p:nvSpPr>
          <p:cNvPr id="11" name="TextBox 10">
            <a:extLst>
              <a:ext uri="{FF2B5EF4-FFF2-40B4-BE49-F238E27FC236}">
                <a16:creationId xmlns:a16="http://schemas.microsoft.com/office/drawing/2014/main" id="{7B0A09A9-E73A-8B69-0A16-EA8ED12EC8D0}"/>
              </a:ext>
            </a:extLst>
          </p:cNvPr>
          <p:cNvSpPr txBox="1"/>
          <p:nvPr/>
        </p:nvSpPr>
        <p:spPr>
          <a:xfrm>
            <a:off x="2933701" y="7607710"/>
            <a:ext cx="3733800" cy="954107"/>
          </a:xfrm>
          <a:prstGeom prst="rect">
            <a:avLst/>
          </a:prstGeom>
          <a:noFill/>
        </p:spPr>
        <p:txBody>
          <a:bodyPr wrap="square" rtlCol="0">
            <a:spAutoFit/>
          </a:bodyPr>
          <a:lstStyle/>
          <a:p>
            <a:r>
              <a:rPr lang="en-IN" sz="2800" b="1" dirty="0"/>
              <a:t>Yield Prediction</a:t>
            </a:r>
          </a:p>
          <a:p>
            <a:endParaRPr lang="en-IN" sz="2800" b="1" dirty="0"/>
          </a:p>
        </p:txBody>
      </p:sp>
      <p:sp>
        <p:nvSpPr>
          <p:cNvPr id="12" name="TextBox 11">
            <a:extLst>
              <a:ext uri="{FF2B5EF4-FFF2-40B4-BE49-F238E27FC236}">
                <a16:creationId xmlns:a16="http://schemas.microsoft.com/office/drawing/2014/main" id="{CF7CEBCB-CC09-CB20-DB79-C64C0C1BD9FD}"/>
              </a:ext>
            </a:extLst>
          </p:cNvPr>
          <p:cNvSpPr txBox="1"/>
          <p:nvPr/>
        </p:nvSpPr>
        <p:spPr>
          <a:xfrm>
            <a:off x="11811000" y="7637661"/>
            <a:ext cx="5410200" cy="954107"/>
          </a:xfrm>
          <a:prstGeom prst="rect">
            <a:avLst/>
          </a:prstGeom>
          <a:noFill/>
        </p:spPr>
        <p:txBody>
          <a:bodyPr wrap="square" rtlCol="0">
            <a:spAutoFit/>
          </a:bodyPr>
          <a:lstStyle/>
          <a:p>
            <a:r>
              <a:rPr lang="en-IN" sz="2800" b="1" dirty="0"/>
              <a:t>Crop Recommendation</a:t>
            </a:r>
          </a:p>
          <a:p>
            <a:endParaRPr lang="en-IN" sz="2800" b="1" dirty="0"/>
          </a:p>
        </p:txBody>
      </p:sp>
      <p:pic>
        <p:nvPicPr>
          <p:cNvPr id="14" name="Picture 13">
            <a:extLst>
              <a:ext uri="{FF2B5EF4-FFF2-40B4-BE49-F238E27FC236}">
                <a16:creationId xmlns:a16="http://schemas.microsoft.com/office/drawing/2014/main" id="{40DC3F36-9D39-F772-59D0-C77483B9B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170317"/>
            <a:ext cx="8458198" cy="5210176"/>
          </a:xfrm>
          <a:prstGeom prst="rect">
            <a:avLst/>
          </a:prstGeom>
        </p:spPr>
      </p:pic>
      <p:pic>
        <p:nvPicPr>
          <p:cNvPr id="16" name="Picture 15">
            <a:extLst>
              <a:ext uri="{FF2B5EF4-FFF2-40B4-BE49-F238E27FC236}">
                <a16:creationId xmlns:a16="http://schemas.microsoft.com/office/drawing/2014/main" id="{80A1A5C2-E194-429F-0A14-7E521570C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401" y="2170316"/>
            <a:ext cx="8458199" cy="5210177"/>
          </a:xfrm>
          <a:prstGeom prst="rect">
            <a:avLst/>
          </a:prstGeom>
        </p:spPr>
      </p:pic>
    </p:spTree>
    <p:extLst>
      <p:ext uri="{BB962C8B-B14F-4D97-AF65-F5344CB8AC3E}">
        <p14:creationId xmlns:p14="http://schemas.microsoft.com/office/powerpoint/2010/main" val="4060955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D8E326A3-F392-F4A0-1996-367B8726F42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3BE0C6-8F24-0CE9-2226-D47ED4FDE566}"/>
              </a:ext>
            </a:extLst>
          </p:cNvPr>
          <p:cNvGrpSpPr/>
          <p:nvPr/>
        </p:nvGrpSpPr>
        <p:grpSpPr>
          <a:xfrm>
            <a:off x="12383" y="-111919"/>
            <a:ext cx="5474017" cy="1348264"/>
            <a:chOff x="0" y="-123825"/>
            <a:chExt cx="11433810" cy="1797685"/>
          </a:xfrm>
        </p:grpSpPr>
        <p:sp>
          <p:nvSpPr>
            <p:cNvPr id="3" name="Freeform 3">
              <a:extLst>
                <a:ext uri="{FF2B5EF4-FFF2-40B4-BE49-F238E27FC236}">
                  <a16:creationId xmlns:a16="http://schemas.microsoft.com/office/drawing/2014/main" id="{40E9EC3D-C1B9-EC9E-9345-0BBF50206B30}"/>
                </a:ext>
              </a:extLst>
            </p:cNvPr>
            <p:cNvSpPr/>
            <p:nvPr/>
          </p:nvSpPr>
          <p:spPr>
            <a:xfrm>
              <a:off x="12700" y="12700"/>
              <a:ext cx="11408410" cy="1648460"/>
            </a:xfrm>
            <a:custGeom>
              <a:avLst/>
              <a:gdLst/>
              <a:ahLst/>
              <a:cxnLst/>
              <a:rect l="l" t="t" r="r" b="b"/>
              <a:pathLst>
                <a:path w="11408410" h="1648460">
                  <a:moveTo>
                    <a:pt x="0" y="0"/>
                  </a:moveTo>
                  <a:lnTo>
                    <a:pt x="10573385" y="0"/>
                  </a:lnTo>
                  <a:lnTo>
                    <a:pt x="11408410" y="824230"/>
                  </a:lnTo>
                  <a:lnTo>
                    <a:pt x="10573385" y="1648460"/>
                  </a:lnTo>
                  <a:lnTo>
                    <a:pt x="0" y="1648460"/>
                  </a:lnTo>
                  <a:close/>
                </a:path>
              </a:pathLst>
            </a:custGeom>
            <a:solidFill>
              <a:srgbClr val="2A5732"/>
            </a:solidFill>
          </p:spPr>
        </p:sp>
        <p:sp>
          <p:nvSpPr>
            <p:cNvPr id="4" name="Freeform 4">
              <a:extLst>
                <a:ext uri="{FF2B5EF4-FFF2-40B4-BE49-F238E27FC236}">
                  <a16:creationId xmlns:a16="http://schemas.microsoft.com/office/drawing/2014/main" id="{E7EE586C-8627-BC60-362E-32A32456C1AF}"/>
                </a:ext>
              </a:extLst>
            </p:cNvPr>
            <p:cNvSpPr/>
            <p:nvPr/>
          </p:nvSpPr>
          <p:spPr>
            <a:xfrm>
              <a:off x="0" y="0"/>
              <a:ext cx="11433810" cy="1673860"/>
            </a:xfrm>
            <a:custGeom>
              <a:avLst/>
              <a:gdLst/>
              <a:ahLst/>
              <a:cxnLst/>
              <a:rect l="l" t="t" r="r" b="b"/>
              <a:pathLst>
                <a:path w="11433810" h="1673860">
                  <a:moveTo>
                    <a:pt x="12700" y="0"/>
                  </a:moveTo>
                  <a:lnTo>
                    <a:pt x="10586085" y="0"/>
                  </a:lnTo>
                  <a:cubicBezTo>
                    <a:pt x="10589387" y="0"/>
                    <a:pt x="10592689" y="1270"/>
                    <a:pt x="10594975" y="3683"/>
                  </a:cubicBezTo>
                  <a:lnTo>
                    <a:pt x="11430000" y="827913"/>
                  </a:lnTo>
                  <a:cubicBezTo>
                    <a:pt x="11432413" y="830326"/>
                    <a:pt x="11433810" y="833501"/>
                    <a:pt x="11433810" y="836930"/>
                  </a:cubicBezTo>
                  <a:cubicBezTo>
                    <a:pt x="11433810" y="840359"/>
                    <a:pt x="11432413" y="843534"/>
                    <a:pt x="11430000" y="845947"/>
                  </a:cubicBezTo>
                  <a:lnTo>
                    <a:pt x="10594975" y="1670177"/>
                  </a:lnTo>
                  <a:cubicBezTo>
                    <a:pt x="10592562" y="1672463"/>
                    <a:pt x="10589387" y="1673860"/>
                    <a:pt x="10586085" y="1673860"/>
                  </a:cubicBezTo>
                  <a:lnTo>
                    <a:pt x="12700" y="1673860"/>
                  </a:lnTo>
                  <a:cubicBezTo>
                    <a:pt x="5715" y="1673860"/>
                    <a:pt x="0" y="1668145"/>
                    <a:pt x="0" y="1661160"/>
                  </a:cubicBezTo>
                  <a:lnTo>
                    <a:pt x="0" y="12700"/>
                  </a:lnTo>
                  <a:cubicBezTo>
                    <a:pt x="0" y="5715"/>
                    <a:pt x="5715" y="0"/>
                    <a:pt x="12700" y="0"/>
                  </a:cubicBezTo>
                  <a:moveTo>
                    <a:pt x="12700" y="25400"/>
                  </a:moveTo>
                  <a:lnTo>
                    <a:pt x="12700" y="12700"/>
                  </a:lnTo>
                  <a:lnTo>
                    <a:pt x="25400" y="12700"/>
                  </a:lnTo>
                  <a:lnTo>
                    <a:pt x="25400" y="1661160"/>
                  </a:lnTo>
                  <a:lnTo>
                    <a:pt x="12700" y="1661160"/>
                  </a:lnTo>
                  <a:lnTo>
                    <a:pt x="12700" y="1648460"/>
                  </a:lnTo>
                  <a:lnTo>
                    <a:pt x="10586085" y="1648460"/>
                  </a:lnTo>
                  <a:lnTo>
                    <a:pt x="10586085" y="1661160"/>
                  </a:lnTo>
                  <a:lnTo>
                    <a:pt x="10577195" y="1652143"/>
                  </a:lnTo>
                  <a:lnTo>
                    <a:pt x="11412220" y="827913"/>
                  </a:lnTo>
                  <a:lnTo>
                    <a:pt x="11421110" y="836930"/>
                  </a:lnTo>
                  <a:lnTo>
                    <a:pt x="11412220" y="845947"/>
                  </a:lnTo>
                  <a:lnTo>
                    <a:pt x="10577195" y="21717"/>
                  </a:lnTo>
                  <a:lnTo>
                    <a:pt x="10586085" y="12700"/>
                  </a:lnTo>
                  <a:lnTo>
                    <a:pt x="10586085"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B413E2D9-310D-D922-0382-4D719DBA274B}"/>
                </a:ext>
              </a:extLst>
            </p:cNvPr>
            <p:cNvSpPr txBox="1"/>
            <p:nvPr/>
          </p:nvSpPr>
          <p:spPr>
            <a:xfrm>
              <a:off x="0" y="-123825"/>
              <a:ext cx="6587490" cy="179768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RESULT:</a:t>
              </a:r>
            </a:p>
          </p:txBody>
        </p:sp>
      </p:grpSp>
      <p:sp>
        <p:nvSpPr>
          <p:cNvPr id="8" name="TextBox 8">
            <a:extLst>
              <a:ext uri="{FF2B5EF4-FFF2-40B4-BE49-F238E27FC236}">
                <a16:creationId xmlns:a16="http://schemas.microsoft.com/office/drawing/2014/main" id="{5CF07380-568C-CB72-8AC1-E3B5FFCA7CC4}"/>
              </a:ext>
            </a:extLst>
          </p:cNvPr>
          <p:cNvSpPr txBox="1"/>
          <p:nvPr/>
        </p:nvSpPr>
        <p:spPr>
          <a:xfrm>
            <a:off x="304800" y="1943100"/>
            <a:ext cx="9784946" cy="7887137"/>
          </a:xfrm>
          <a:prstGeom prst="rect">
            <a:avLst/>
          </a:prstGeom>
        </p:spPr>
        <p:txBody>
          <a:bodyPr lIns="0" tIns="0" rIns="0" bIns="0" rtlCol="0" anchor="t"/>
          <a:lstStyle/>
          <a:p>
            <a:pPr marL="542925" lvl="1" indent="-271462" algn="just">
              <a:lnSpc>
                <a:spcPts val="3240"/>
              </a:lnSpc>
              <a:buFont typeface="Arial"/>
              <a:buChar char="•"/>
            </a:pPr>
            <a:endParaRPr lang="en-US" sz="2400" dirty="0">
              <a:solidFill>
                <a:srgbClr val="6E4823"/>
              </a:solidFill>
              <a:latin typeface="Times New Roman"/>
              <a:ea typeface="Times New Roman"/>
              <a:cs typeface="Times New Roman"/>
              <a:sym typeface="Times New Roman"/>
            </a:endParaRPr>
          </a:p>
        </p:txBody>
      </p:sp>
      <p:sp>
        <p:nvSpPr>
          <p:cNvPr id="11" name="TextBox 10">
            <a:extLst>
              <a:ext uri="{FF2B5EF4-FFF2-40B4-BE49-F238E27FC236}">
                <a16:creationId xmlns:a16="http://schemas.microsoft.com/office/drawing/2014/main" id="{7D24E72F-CF78-A4F9-AD15-7E73603368E7}"/>
              </a:ext>
            </a:extLst>
          </p:cNvPr>
          <p:cNvSpPr txBox="1"/>
          <p:nvPr/>
        </p:nvSpPr>
        <p:spPr>
          <a:xfrm>
            <a:off x="3048000" y="7426970"/>
            <a:ext cx="4114800" cy="523220"/>
          </a:xfrm>
          <a:prstGeom prst="rect">
            <a:avLst/>
          </a:prstGeom>
          <a:noFill/>
        </p:spPr>
        <p:txBody>
          <a:bodyPr wrap="square" rtlCol="0">
            <a:spAutoFit/>
          </a:bodyPr>
          <a:lstStyle/>
          <a:p>
            <a:r>
              <a:rPr lang="en-IN" sz="2800" b="1" dirty="0"/>
              <a:t>Weather Report</a:t>
            </a:r>
          </a:p>
        </p:txBody>
      </p:sp>
      <p:sp>
        <p:nvSpPr>
          <p:cNvPr id="12" name="TextBox 11">
            <a:extLst>
              <a:ext uri="{FF2B5EF4-FFF2-40B4-BE49-F238E27FC236}">
                <a16:creationId xmlns:a16="http://schemas.microsoft.com/office/drawing/2014/main" id="{5CA4C543-7117-81A1-7ADF-CB7BED5FEEF7}"/>
              </a:ext>
            </a:extLst>
          </p:cNvPr>
          <p:cNvSpPr txBox="1"/>
          <p:nvPr/>
        </p:nvSpPr>
        <p:spPr>
          <a:xfrm>
            <a:off x="12649200" y="7473136"/>
            <a:ext cx="3581400" cy="954107"/>
          </a:xfrm>
          <a:prstGeom prst="rect">
            <a:avLst/>
          </a:prstGeom>
          <a:noFill/>
        </p:spPr>
        <p:txBody>
          <a:bodyPr wrap="square" rtlCol="0">
            <a:spAutoFit/>
          </a:bodyPr>
          <a:lstStyle/>
          <a:p>
            <a:r>
              <a:rPr lang="en-IN" sz="2800" b="1" dirty="0"/>
              <a:t>Analysis of Data</a:t>
            </a:r>
          </a:p>
          <a:p>
            <a:endParaRPr lang="en-IN" sz="2800" b="1" dirty="0"/>
          </a:p>
        </p:txBody>
      </p:sp>
      <p:pic>
        <p:nvPicPr>
          <p:cNvPr id="14" name="Picture 13">
            <a:extLst>
              <a:ext uri="{FF2B5EF4-FFF2-40B4-BE49-F238E27FC236}">
                <a16:creationId xmlns:a16="http://schemas.microsoft.com/office/drawing/2014/main" id="{79190751-8FA2-138E-B279-F487E02D3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9994"/>
            <a:ext cx="8610600" cy="4551107"/>
          </a:xfrm>
          <a:prstGeom prst="rect">
            <a:avLst/>
          </a:prstGeom>
        </p:spPr>
      </p:pic>
      <p:pic>
        <p:nvPicPr>
          <p:cNvPr id="16" name="Picture 15">
            <a:extLst>
              <a:ext uri="{FF2B5EF4-FFF2-40B4-BE49-F238E27FC236}">
                <a16:creationId xmlns:a16="http://schemas.microsoft.com/office/drawing/2014/main" id="{3FFFCF9E-F62C-4FB1-971A-50B0AE090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1" y="2399862"/>
            <a:ext cx="8382000" cy="4551107"/>
          </a:xfrm>
          <a:prstGeom prst="rect">
            <a:avLst/>
          </a:prstGeom>
        </p:spPr>
      </p:pic>
    </p:spTree>
    <p:extLst>
      <p:ext uri="{BB962C8B-B14F-4D97-AF65-F5344CB8AC3E}">
        <p14:creationId xmlns:p14="http://schemas.microsoft.com/office/powerpoint/2010/main" val="3740427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00111-4ACA-DC77-0816-E7EAE05B9CB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519B5AC-ACC6-BE7A-9561-13E0867BAC65}"/>
              </a:ext>
            </a:extLst>
          </p:cNvPr>
          <p:cNvGrpSpPr/>
          <p:nvPr/>
        </p:nvGrpSpPr>
        <p:grpSpPr>
          <a:xfrm>
            <a:off x="12383" y="-19050"/>
            <a:ext cx="9691688" cy="1623060"/>
            <a:chOff x="0" y="0"/>
            <a:chExt cx="12922250" cy="2164080"/>
          </a:xfrm>
        </p:grpSpPr>
        <p:sp>
          <p:nvSpPr>
            <p:cNvPr id="3" name="Freeform 3">
              <a:extLst>
                <a:ext uri="{FF2B5EF4-FFF2-40B4-BE49-F238E27FC236}">
                  <a16:creationId xmlns:a16="http://schemas.microsoft.com/office/drawing/2014/main" id="{58CAD93A-EE05-4E9D-E8D1-37AF634C42DC}"/>
                </a:ext>
              </a:extLst>
            </p:cNvPr>
            <p:cNvSpPr/>
            <p:nvPr/>
          </p:nvSpPr>
          <p:spPr>
            <a:xfrm>
              <a:off x="12700" y="12700"/>
              <a:ext cx="12896850" cy="2138680"/>
            </a:xfrm>
            <a:custGeom>
              <a:avLst/>
              <a:gdLst/>
              <a:ahLst/>
              <a:cxnLst/>
              <a:rect l="l" t="t" r="r" b="b"/>
              <a:pathLst>
                <a:path w="12896850" h="2138680">
                  <a:moveTo>
                    <a:pt x="0" y="0"/>
                  </a:moveTo>
                  <a:lnTo>
                    <a:pt x="11816969" y="0"/>
                  </a:lnTo>
                  <a:lnTo>
                    <a:pt x="12896850" y="1069340"/>
                  </a:lnTo>
                  <a:lnTo>
                    <a:pt x="11816969" y="2138680"/>
                  </a:lnTo>
                  <a:lnTo>
                    <a:pt x="0" y="2138680"/>
                  </a:lnTo>
                  <a:close/>
                </a:path>
              </a:pathLst>
            </a:custGeom>
            <a:solidFill>
              <a:srgbClr val="2A5732"/>
            </a:solidFill>
          </p:spPr>
        </p:sp>
        <p:sp>
          <p:nvSpPr>
            <p:cNvPr id="4" name="Freeform 4">
              <a:extLst>
                <a:ext uri="{FF2B5EF4-FFF2-40B4-BE49-F238E27FC236}">
                  <a16:creationId xmlns:a16="http://schemas.microsoft.com/office/drawing/2014/main" id="{8859E9B1-594E-AD19-1D9C-ECADDAF4E321}"/>
                </a:ext>
              </a:extLst>
            </p:cNvPr>
            <p:cNvSpPr/>
            <p:nvPr/>
          </p:nvSpPr>
          <p:spPr>
            <a:xfrm>
              <a:off x="0" y="0"/>
              <a:ext cx="12922250" cy="2164080"/>
            </a:xfrm>
            <a:custGeom>
              <a:avLst/>
              <a:gdLst/>
              <a:ahLst/>
              <a:cxnLst/>
              <a:rect l="l" t="t" r="r" b="b"/>
              <a:pathLst>
                <a:path w="12922250" h="2164080">
                  <a:moveTo>
                    <a:pt x="12700" y="0"/>
                  </a:moveTo>
                  <a:lnTo>
                    <a:pt x="11829669" y="0"/>
                  </a:lnTo>
                  <a:cubicBezTo>
                    <a:pt x="11832971" y="0"/>
                    <a:pt x="11836273" y="1270"/>
                    <a:pt x="11838559" y="3683"/>
                  </a:cubicBezTo>
                  <a:lnTo>
                    <a:pt x="12918439" y="1073023"/>
                  </a:lnTo>
                  <a:cubicBezTo>
                    <a:pt x="12920852" y="1075436"/>
                    <a:pt x="12922250" y="1078611"/>
                    <a:pt x="12922250" y="1082040"/>
                  </a:cubicBezTo>
                  <a:cubicBezTo>
                    <a:pt x="12922250" y="1085469"/>
                    <a:pt x="12920852" y="1088644"/>
                    <a:pt x="12918439" y="1091057"/>
                  </a:cubicBezTo>
                  <a:lnTo>
                    <a:pt x="11838559" y="2160397"/>
                  </a:lnTo>
                  <a:cubicBezTo>
                    <a:pt x="11836146" y="2162810"/>
                    <a:pt x="11832971" y="2164080"/>
                    <a:pt x="11829669"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829669" y="2138680"/>
                  </a:lnTo>
                  <a:lnTo>
                    <a:pt x="11829669" y="2151380"/>
                  </a:lnTo>
                  <a:lnTo>
                    <a:pt x="11820778" y="2142363"/>
                  </a:lnTo>
                  <a:lnTo>
                    <a:pt x="12900660" y="1073023"/>
                  </a:lnTo>
                  <a:lnTo>
                    <a:pt x="12909550" y="1082040"/>
                  </a:lnTo>
                  <a:lnTo>
                    <a:pt x="12900660" y="1091057"/>
                  </a:lnTo>
                  <a:lnTo>
                    <a:pt x="11820778" y="21717"/>
                  </a:lnTo>
                  <a:lnTo>
                    <a:pt x="11829669" y="12700"/>
                  </a:lnTo>
                  <a:lnTo>
                    <a:pt x="11829669"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09FF991A-7096-FCE3-4148-E14B6E5B45C1}"/>
                </a:ext>
              </a:extLst>
            </p:cNvPr>
            <p:cNvSpPr txBox="1"/>
            <p:nvPr/>
          </p:nvSpPr>
          <p:spPr>
            <a:xfrm>
              <a:off x="0" y="-123825"/>
              <a:ext cx="12922250" cy="228790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SYSTEM REQUIREMENTS:</a:t>
              </a:r>
            </a:p>
          </p:txBody>
        </p:sp>
      </p:grpSp>
      <p:sp>
        <p:nvSpPr>
          <p:cNvPr id="8" name="TextBox 8">
            <a:extLst>
              <a:ext uri="{FF2B5EF4-FFF2-40B4-BE49-F238E27FC236}">
                <a16:creationId xmlns:a16="http://schemas.microsoft.com/office/drawing/2014/main" id="{52950DFD-BE53-D51E-2285-C5306E68A692}"/>
              </a:ext>
            </a:extLst>
          </p:cNvPr>
          <p:cNvSpPr txBox="1"/>
          <p:nvPr/>
        </p:nvSpPr>
        <p:spPr>
          <a:xfrm>
            <a:off x="1257300" y="2717007"/>
            <a:ext cx="15773400" cy="6548438"/>
          </a:xfrm>
          <a:prstGeom prst="rect">
            <a:avLst/>
          </a:prstGeom>
        </p:spPr>
        <p:txBody>
          <a:bodyPr lIns="0" tIns="0" rIns="0" bIns="0" rtlCol="0" anchor="t"/>
          <a:lstStyle/>
          <a:p>
            <a:pPr marL="651510" lvl="1" indent="-325755" algn="just">
              <a:lnSpc>
                <a:spcPts val="3888"/>
              </a:lnSpc>
              <a:buFont typeface="Arial"/>
              <a:buChar char="•"/>
            </a:pPr>
            <a:endParaRPr lang="en-US" sz="2400" dirty="0">
              <a:solidFill>
                <a:srgbClr val="6E4823"/>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9B848D45-86ED-D5F4-0B00-A59FFAD69C92}"/>
              </a:ext>
            </a:extLst>
          </p:cNvPr>
          <p:cNvSpPr txBox="1"/>
          <p:nvPr/>
        </p:nvSpPr>
        <p:spPr>
          <a:xfrm>
            <a:off x="1066800" y="2585477"/>
            <a:ext cx="9982200" cy="4986301"/>
          </a:xfrm>
          <a:prstGeom prst="rect">
            <a:avLst/>
          </a:prstGeom>
          <a:noFill/>
        </p:spPr>
        <p:txBody>
          <a:bodyPr wrap="square">
            <a:spAutoFit/>
          </a:bodyPr>
          <a:lstStyle/>
          <a:p>
            <a:pPr algn="l">
              <a:lnSpc>
                <a:spcPts val="3240"/>
              </a:lnSpc>
            </a:pPr>
            <a:r>
              <a:rPr lang="en-US" sz="3000" b="1" dirty="0">
                <a:solidFill>
                  <a:srgbClr val="6E4823"/>
                </a:solidFill>
                <a:latin typeface="Times New Roman Bold"/>
                <a:ea typeface="Times New Roman Bold"/>
                <a:cs typeface="Times New Roman Bold"/>
                <a:sym typeface="Times New Roman Bold"/>
              </a:rPr>
              <a:t>HARDWARE REQUIREMENTS:</a:t>
            </a:r>
          </a:p>
          <a:p>
            <a:pPr marL="542925" lvl="1" indent="-271462" algn="l">
              <a:lnSpc>
                <a:spcPts val="3240"/>
              </a:lnSpc>
            </a:pPr>
            <a:endParaRPr lang="en-US" dirty="0"/>
          </a:p>
          <a:p>
            <a:pPr marL="542925" lvl="1" indent="-271462" algn="l">
              <a:lnSpc>
                <a:spcPts val="3240"/>
              </a:lnSpc>
              <a:buFont typeface="Arial"/>
              <a:buChar char="•"/>
            </a:pPr>
            <a:r>
              <a:rPr lang="en-US" sz="2400" dirty="0">
                <a:solidFill>
                  <a:srgbClr val="6E4823"/>
                </a:solidFill>
                <a:latin typeface="Times New Roman"/>
                <a:ea typeface="Times New Roman"/>
                <a:cs typeface="Times New Roman"/>
                <a:sym typeface="Times New Roman"/>
              </a:rPr>
              <a:t>PROCESSOR	         : 12th Gen Intel(R) Core(TM) i5-1235U </a:t>
            </a:r>
          </a:p>
          <a:p>
            <a:pPr marL="542925" lvl="1" indent="-271462" algn="l">
              <a:lnSpc>
                <a:spcPts val="3240"/>
              </a:lnSpc>
              <a:buFont typeface="Arial"/>
              <a:buChar char="•"/>
            </a:pPr>
            <a:r>
              <a:rPr lang="en-US" sz="2400" dirty="0">
                <a:solidFill>
                  <a:srgbClr val="6E4823"/>
                </a:solidFill>
                <a:latin typeface="Times New Roman"/>
                <a:ea typeface="Times New Roman"/>
                <a:cs typeface="Times New Roman"/>
                <a:sym typeface="Times New Roman"/>
              </a:rPr>
              <a:t>RAM                             : 8GB DD RAM</a:t>
            </a:r>
          </a:p>
          <a:p>
            <a:pPr marL="542925" lvl="1" indent="-271462" algn="l">
              <a:lnSpc>
                <a:spcPts val="3240"/>
              </a:lnSpc>
              <a:buFont typeface="Arial"/>
              <a:buChar char="•"/>
            </a:pPr>
            <a:r>
              <a:rPr lang="en-US" sz="2400" dirty="0">
                <a:solidFill>
                  <a:srgbClr val="6E4823"/>
                </a:solidFill>
                <a:latin typeface="Times New Roman"/>
                <a:ea typeface="Times New Roman"/>
                <a:cs typeface="Times New Roman"/>
                <a:sym typeface="Times New Roman"/>
              </a:rPr>
              <a:t>HARD DISK 	         : 1 TB</a:t>
            </a:r>
          </a:p>
          <a:p>
            <a:pPr marL="542925" lvl="1" indent="-271462" algn="l">
              <a:lnSpc>
                <a:spcPts val="3240"/>
              </a:lnSpc>
            </a:pPr>
            <a:endParaRPr lang="en-US" dirty="0"/>
          </a:p>
          <a:p>
            <a:pPr marL="542925" lvl="1" indent="-271462" algn="l">
              <a:lnSpc>
                <a:spcPts val="3240"/>
              </a:lnSpc>
            </a:pPr>
            <a:endParaRPr lang="en-US" dirty="0"/>
          </a:p>
          <a:p>
            <a:pPr algn="l">
              <a:lnSpc>
                <a:spcPts val="3240"/>
              </a:lnSpc>
            </a:pPr>
            <a:r>
              <a:rPr lang="en-US" sz="3000" b="1" dirty="0">
                <a:solidFill>
                  <a:srgbClr val="6E4823"/>
                </a:solidFill>
                <a:latin typeface="Times New Roman Bold"/>
                <a:ea typeface="Times New Roman Bold"/>
                <a:cs typeface="Times New Roman Bold"/>
                <a:sym typeface="Times New Roman Bold"/>
              </a:rPr>
              <a:t>SOFTWARE REQUIREMENTS:</a:t>
            </a:r>
          </a:p>
          <a:p>
            <a:pPr algn="l">
              <a:lnSpc>
                <a:spcPts val="3240"/>
              </a:lnSpc>
            </a:pPr>
            <a:endParaRPr lang="en-US" sz="2400" dirty="0"/>
          </a:p>
          <a:p>
            <a:pPr marL="542925" lvl="1" indent="-271462" algn="l">
              <a:lnSpc>
                <a:spcPts val="3240"/>
              </a:lnSpc>
              <a:buFont typeface="Arial"/>
              <a:buChar char="•"/>
            </a:pPr>
            <a:r>
              <a:rPr lang="en-US" sz="2400" dirty="0">
                <a:solidFill>
                  <a:srgbClr val="6E4823"/>
                </a:solidFill>
                <a:latin typeface="Times New Roman"/>
                <a:ea typeface="Times New Roman"/>
                <a:cs typeface="Times New Roman"/>
                <a:sym typeface="Times New Roman"/>
              </a:rPr>
              <a:t>BACK END	           :     PYTHON </a:t>
            </a:r>
          </a:p>
          <a:p>
            <a:pPr marL="542925" lvl="1" indent="-271462" algn="l">
              <a:lnSpc>
                <a:spcPts val="3240"/>
              </a:lnSpc>
              <a:buFont typeface="Arial"/>
              <a:buChar char="•"/>
            </a:pPr>
            <a:r>
              <a:rPr lang="en-US" sz="2400" dirty="0">
                <a:solidFill>
                  <a:srgbClr val="6E4823"/>
                </a:solidFill>
                <a:latin typeface="Times New Roman"/>
                <a:ea typeface="Times New Roman"/>
                <a:cs typeface="Times New Roman"/>
                <a:sym typeface="Times New Roman"/>
              </a:rPr>
              <a:t>OPERATING SYSTEM :     WINDOWS 11</a:t>
            </a:r>
          </a:p>
          <a:p>
            <a:pPr marL="542925" lvl="1" indent="-271462" algn="l">
              <a:lnSpc>
                <a:spcPts val="3240"/>
              </a:lnSpc>
              <a:buFont typeface="Arial"/>
              <a:buChar char="•"/>
            </a:pPr>
            <a:r>
              <a:rPr lang="en-US" sz="2400" dirty="0">
                <a:solidFill>
                  <a:srgbClr val="6E4823"/>
                </a:solidFill>
                <a:latin typeface="Times New Roman"/>
                <a:ea typeface="Times New Roman"/>
                <a:cs typeface="Times New Roman"/>
                <a:sym typeface="Times New Roman"/>
              </a:rPr>
              <a:t>IDE                                  :     Spyder3</a:t>
            </a:r>
          </a:p>
        </p:txBody>
      </p:sp>
      <p:sp>
        <p:nvSpPr>
          <p:cNvPr id="9" name="Freeform 9" descr="PC-requirements-featured-image.jpg">
            <a:extLst>
              <a:ext uri="{FF2B5EF4-FFF2-40B4-BE49-F238E27FC236}">
                <a16:creationId xmlns:a16="http://schemas.microsoft.com/office/drawing/2014/main" id="{E57E3865-34F2-949D-626C-9D2F1DB1E344}"/>
              </a:ext>
            </a:extLst>
          </p:cNvPr>
          <p:cNvSpPr/>
          <p:nvPr/>
        </p:nvSpPr>
        <p:spPr>
          <a:xfrm>
            <a:off x="9906000" y="2823623"/>
            <a:ext cx="7796321" cy="5139277"/>
          </a:xfrm>
          <a:custGeom>
            <a:avLst/>
            <a:gdLst/>
            <a:ahLst/>
            <a:cxnLst/>
            <a:rect l="l" t="t" r="r" b="b"/>
            <a:pathLst>
              <a:path w="7796321" h="5139277">
                <a:moveTo>
                  <a:pt x="0" y="0"/>
                </a:moveTo>
                <a:lnTo>
                  <a:pt x="7796321" y="0"/>
                </a:lnTo>
                <a:lnTo>
                  <a:pt x="7796321" y="5139277"/>
                </a:lnTo>
                <a:lnTo>
                  <a:pt x="0" y="5139277"/>
                </a:lnTo>
                <a:lnTo>
                  <a:pt x="0" y="0"/>
                </a:lnTo>
                <a:close/>
              </a:path>
            </a:pathLst>
          </a:custGeom>
          <a:blipFill>
            <a:blip r:embed="rId2" cstate="print"/>
            <a:stretch>
              <a:fillRect l="-12980" r="-12980"/>
            </a:stretch>
          </a:blipFill>
        </p:spPr>
      </p:sp>
    </p:spTree>
    <p:extLst>
      <p:ext uri="{BB962C8B-B14F-4D97-AF65-F5344CB8AC3E}">
        <p14:creationId xmlns:p14="http://schemas.microsoft.com/office/powerpoint/2010/main" val="953256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383" y="-19050"/>
            <a:ext cx="6464617" cy="1255395"/>
            <a:chOff x="0" y="0"/>
            <a:chExt cx="11433810" cy="1673860"/>
          </a:xfrm>
        </p:grpSpPr>
        <p:sp>
          <p:nvSpPr>
            <p:cNvPr id="3" name="Freeform 3"/>
            <p:cNvSpPr/>
            <p:nvPr/>
          </p:nvSpPr>
          <p:spPr>
            <a:xfrm>
              <a:off x="12700" y="12700"/>
              <a:ext cx="11408410" cy="1648460"/>
            </a:xfrm>
            <a:custGeom>
              <a:avLst/>
              <a:gdLst/>
              <a:ahLst/>
              <a:cxnLst/>
              <a:rect l="l" t="t" r="r" b="b"/>
              <a:pathLst>
                <a:path w="11408410" h="1648460">
                  <a:moveTo>
                    <a:pt x="0" y="0"/>
                  </a:moveTo>
                  <a:lnTo>
                    <a:pt x="10573385" y="0"/>
                  </a:lnTo>
                  <a:lnTo>
                    <a:pt x="11408410" y="824230"/>
                  </a:lnTo>
                  <a:lnTo>
                    <a:pt x="10573385" y="1648460"/>
                  </a:lnTo>
                  <a:lnTo>
                    <a:pt x="0" y="1648460"/>
                  </a:lnTo>
                  <a:close/>
                </a:path>
              </a:pathLst>
            </a:custGeom>
            <a:solidFill>
              <a:srgbClr val="2A5732"/>
            </a:solidFill>
          </p:spPr>
        </p:sp>
        <p:sp>
          <p:nvSpPr>
            <p:cNvPr id="4" name="Freeform 4"/>
            <p:cNvSpPr/>
            <p:nvPr/>
          </p:nvSpPr>
          <p:spPr>
            <a:xfrm>
              <a:off x="0" y="0"/>
              <a:ext cx="11433810" cy="1673860"/>
            </a:xfrm>
            <a:custGeom>
              <a:avLst/>
              <a:gdLst/>
              <a:ahLst/>
              <a:cxnLst/>
              <a:rect l="l" t="t" r="r" b="b"/>
              <a:pathLst>
                <a:path w="11433810" h="1673860">
                  <a:moveTo>
                    <a:pt x="12700" y="0"/>
                  </a:moveTo>
                  <a:lnTo>
                    <a:pt x="10586085" y="0"/>
                  </a:lnTo>
                  <a:cubicBezTo>
                    <a:pt x="10589387" y="0"/>
                    <a:pt x="10592689" y="1270"/>
                    <a:pt x="10594975" y="3683"/>
                  </a:cubicBezTo>
                  <a:lnTo>
                    <a:pt x="11430000" y="827913"/>
                  </a:lnTo>
                  <a:cubicBezTo>
                    <a:pt x="11432413" y="830326"/>
                    <a:pt x="11433810" y="833501"/>
                    <a:pt x="11433810" y="836930"/>
                  </a:cubicBezTo>
                  <a:cubicBezTo>
                    <a:pt x="11433810" y="840359"/>
                    <a:pt x="11432413" y="843534"/>
                    <a:pt x="11430000" y="845947"/>
                  </a:cubicBezTo>
                  <a:lnTo>
                    <a:pt x="10594975" y="1670177"/>
                  </a:lnTo>
                  <a:cubicBezTo>
                    <a:pt x="10592562" y="1672463"/>
                    <a:pt x="10589387" y="1673860"/>
                    <a:pt x="10586085" y="1673860"/>
                  </a:cubicBezTo>
                  <a:lnTo>
                    <a:pt x="12700" y="1673860"/>
                  </a:lnTo>
                  <a:cubicBezTo>
                    <a:pt x="5715" y="1673860"/>
                    <a:pt x="0" y="1668145"/>
                    <a:pt x="0" y="1661160"/>
                  </a:cubicBezTo>
                  <a:lnTo>
                    <a:pt x="0" y="12700"/>
                  </a:lnTo>
                  <a:cubicBezTo>
                    <a:pt x="0" y="5715"/>
                    <a:pt x="5715" y="0"/>
                    <a:pt x="12700" y="0"/>
                  </a:cubicBezTo>
                  <a:moveTo>
                    <a:pt x="12700" y="25400"/>
                  </a:moveTo>
                  <a:lnTo>
                    <a:pt x="12700" y="12700"/>
                  </a:lnTo>
                  <a:lnTo>
                    <a:pt x="25400" y="12700"/>
                  </a:lnTo>
                  <a:lnTo>
                    <a:pt x="25400" y="1661160"/>
                  </a:lnTo>
                  <a:lnTo>
                    <a:pt x="12700" y="1661160"/>
                  </a:lnTo>
                  <a:lnTo>
                    <a:pt x="12700" y="1648460"/>
                  </a:lnTo>
                  <a:lnTo>
                    <a:pt x="10586085" y="1648460"/>
                  </a:lnTo>
                  <a:lnTo>
                    <a:pt x="10586085" y="1661160"/>
                  </a:lnTo>
                  <a:lnTo>
                    <a:pt x="10577195" y="1652143"/>
                  </a:lnTo>
                  <a:lnTo>
                    <a:pt x="11412220" y="827913"/>
                  </a:lnTo>
                  <a:lnTo>
                    <a:pt x="11421110" y="836930"/>
                  </a:lnTo>
                  <a:lnTo>
                    <a:pt x="11412220" y="845947"/>
                  </a:lnTo>
                  <a:lnTo>
                    <a:pt x="10577195" y="21717"/>
                  </a:lnTo>
                  <a:lnTo>
                    <a:pt x="10586085" y="12700"/>
                  </a:lnTo>
                  <a:lnTo>
                    <a:pt x="10586085" y="25400"/>
                  </a:lnTo>
                  <a:lnTo>
                    <a:pt x="12700" y="25400"/>
                  </a:lnTo>
                  <a:close/>
                </a:path>
              </a:pathLst>
            </a:custGeom>
            <a:solidFill>
              <a:srgbClr val="5A975E"/>
            </a:solidFill>
          </p:spPr>
        </p:sp>
        <p:sp>
          <p:nvSpPr>
            <p:cNvPr id="5" name="TextBox 5"/>
            <p:cNvSpPr txBox="1"/>
            <p:nvPr/>
          </p:nvSpPr>
          <p:spPr>
            <a:xfrm>
              <a:off x="0" y="-123825"/>
              <a:ext cx="11433810" cy="179768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CONCLUSION:</a:t>
              </a:r>
            </a:p>
          </p:txBody>
        </p:sp>
      </p:grpSp>
      <p:sp>
        <p:nvSpPr>
          <p:cNvPr id="8" name="TextBox 8"/>
          <p:cNvSpPr txBox="1"/>
          <p:nvPr/>
        </p:nvSpPr>
        <p:spPr>
          <a:xfrm>
            <a:off x="304800" y="1943100"/>
            <a:ext cx="9784946" cy="7887137"/>
          </a:xfrm>
          <a:prstGeom prst="rect">
            <a:avLst/>
          </a:prstGeom>
        </p:spPr>
        <p:txBody>
          <a:bodyPr lIns="0" tIns="0" rIns="0" bIns="0" rtlCol="0" anchor="t"/>
          <a:lstStyle/>
          <a:p>
            <a:pPr marL="542925" lvl="1" indent="-271462" algn="just">
              <a:lnSpc>
                <a:spcPts val="3240"/>
              </a:lnSpc>
              <a:buFont typeface="Arial"/>
              <a:buChar char="•"/>
            </a:pPr>
            <a:r>
              <a:rPr lang="en-US" sz="2400" dirty="0">
                <a:latin typeface="Times New Roman" panose="02020603050405020304" pitchFamily="18" charset="0"/>
                <a:cs typeface="Times New Roman" panose="02020603050405020304" pitchFamily="18" charset="0"/>
              </a:rPr>
              <a:t>This project presents a machine learning-based system that helps farmers in India make informed decisions about crop selection and yield prediction. By using algorithms like Random Forest, the system achieves high accuracy and supports better planning based on soil type, area, and season. The inclusion of both a yield predictor and crop recommender makes the tool practical and farmer-friendly. Overall, this system can play a vital role in improving agricultural productivity, reducing crop failures, and supporting the livelihoods of farmers through technology-driven solutions.</a:t>
            </a:r>
          </a:p>
          <a:p>
            <a:pPr marL="542925" lvl="1" indent="-271462" algn="just">
              <a:lnSpc>
                <a:spcPts val="3240"/>
              </a:lnSpc>
              <a:buFont typeface="Arial"/>
              <a:buChar char="•"/>
            </a:pPr>
            <a:endParaRPr lang="en-US" sz="2400" dirty="0">
              <a:latin typeface="Times New Roman" panose="02020603050405020304" pitchFamily="18" charset="0"/>
              <a:cs typeface="Times New Roman" panose="02020603050405020304" pitchFamily="18" charset="0"/>
            </a:endParaRPr>
          </a:p>
          <a:p>
            <a:pPr marL="271463" lvl="1" algn="just">
              <a:lnSpc>
                <a:spcPts val="3240"/>
              </a:lnSpc>
            </a:pPr>
            <a:endParaRPr lang="en-US" sz="3600" dirty="0">
              <a:latin typeface="Times New Roman" panose="02020603050405020304" pitchFamily="18" charset="0"/>
              <a:cs typeface="Times New Roman" panose="02020603050405020304" pitchFamily="18" charset="0"/>
            </a:endParaRPr>
          </a:p>
          <a:p>
            <a:pPr marL="271463" lvl="1" algn="just">
              <a:lnSpc>
                <a:spcPts val="3240"/>
              </a:lnSpc>
            </a:pPr>
            <a:r>
              <a:rPr lang="en-US" sz="3600" dirty="0">
                <a:latin typeface="Times New Roman" panose="02020603050405020304" pitchFamily="18" charset="0"/>
                <a:cs typeface="Times New Roman" panose="02020603050405020304" pitchFamily="18" charset="0"/>
              </a:rPr>
              <a:t>  </a:t>
            </a:r>
            <a:r>
              <a:rPr lang="en-US" sz="3600" dirty="0">
                <a:solidFill>
                  <a:srgbClr val="FF0000"/>
                </a:solidFill>
                <a:latin typeface="Times New Roman" panose="02020603050405020304" pitchFamily="18" charset="0"/>
                <a:cs typeface="Times New Roman" panose="02020603050405020304" pitchFamily="18" charset="0"/>
              </a:rPr>
              <a:t>"Plant with confidence, harvest with success."</a:t>
            </a:r>
            <a:endParaRPr sz="3600"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18CA3F5-3F9E-25AC-5759-F39A86B41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1638300"/>
            <a:ext cx="6262688" cy="469097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DEAD3"/>
        </a:solidFill>
        <a:effectLst/>
      </p:bgPr>
    </p:bg>
    <p:spTree>
      <p:nvGrpSpPr>
        <p:cNvPr id="1" name=""/>
        <p:cNvGrpSpPr/>
        <p:nvPr/>
      </p:nvGrpSpPr>
      <p:grpSpPr>
        <a:xfrm>
          <a:off x="0" y="0"/>
          <a:ext cx="0" cy="0"/>
          <a:chOff x="0" y="0"/>
          <a:chExt cx="0" cy="0"/>
        </a:xfrm>
      </p:grpSpPr>
      <p:sp>
        <p:nvSpPr>
          <p:cNvPr id="2" name="Freeform 2" descr="download (1).jpg"/>
          <p:cNvSpPr/>
          <p:nvPr/>
        </p:nvSpPr>
        <p:spPr>
          <a:xfrm>
            <a:off x="0" y="0"/>
            <a:ext cx="18328821" cy="10287000"/>
          </a:xfrm>
          <a:custGeom>
            <a:avLst/>
            <a:gdLst/>
            <a:ahLst/>
            <a:cxnLst/>
            <a:rect l="l" t="t" r="r" b="b"/>
            <a:pathLst>
              <a:path w="18328821" h="10287000">
                <a:moveTo>
                  <a:pt x="0" y="0"/>
                </a:moveTo>
                <a:lnTo>
                  <a:pt x="18328821" y="0"/>
                </a:lnTo>
                <a:lnTo>
                  <a:pt x="18328821" y="10287000"/>
                </a:lnTo>
                <a:lnTo>
                  <a:pt x="0" y="10287000"/>
                </a:lnTo>
                <a:lnTo>
                  <a:pt x="0" y="0"/>
                </a:lnTo>
                <a:close/>
              </a:path>
            </a:pathLst>
          </a:custGeom>
          <a:blipFill>
            <a:blip r:embed="rId2" cstate="print"/>
            <a:stretch>
              <a:fillRect t="-111" b="-111"/>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382" y="-19051"/>
            <a:ext cx="6540818" cy="1447801"/>
            <a:chOff x="0" y="0"/>
            <a:chExt cx="12774640" cy="2164080"/>
          </a:xfrm>
        </p:grpSpPr>
        <p:sp>
          <p:nvSpPr>
            <p:cNvPr id="3" name="Freeform 3"/>
            <p:cNvSpPr/>
            <p:nvPr/>
          </p:nvSpPr>
          <p:spPr>
            <a:xfrm>
              <a:off x="12700" y="12700"/>
              <a:ext cx="12749276" cy="2138680"/>
            </a:xfrm>
            <a:custGeom>
              <a:avLst/>
              <a:gdLst/>
              <a:ahLst/>
              <a:cxnLst/>
              <a:rect l="l" t="t" r="r" b="b"/>
              <a:pathLst>
                <a:path w="12749276" h="2138680">
                  <a:moveTo>
                    <a:pt x="0" y="0"/>
                  </a:moveTo>
                  <a:lnTo>
                    <a:pt x="11669395" y="0"/>
                  </a:lnTo>
                  <a:lnTo>
                    <a:pt x="12749276" y="1069340"/>
                  </a:lnTo>
                  <a:lnTo>
                    <a:pt x="11669395" y="2138680"/>
                  </a:lnTo>
                  <a:lnTo>
                    <a:pt x="0" y="2138680"/>
                  </a:lnTo>
                  <a:close/>
                </a:path>
              </a:pathLst>
            </a:custGeom>
            <a:solidFill>
              <a:srgbClr val="2A5732"/>
            </a:solidFill>
          </p:spPr>
        </p:sp>
        <p:sp>
          <p:nvSpPr>
            <p:cNvPr id="4" name="Freeform 4"/>
            <p:cNvSpPr/>
            <p:nvPr/>
          </p:nvSpPr>
          <p:spPr>
            <a:xfrm>
              <a:off x="0" y="0"/>
              <a:ext cx="12774676" cy="2164080"/>
            </a:xfrm>
            <a:custGeom>
              <a:avLst/>
              <a:gdLst/>
              <a:ahLst/>
              <a:cxnLst/>
              <a:rect l="l" t="t" r="r" b="b"/>
              <a:pathLst>
                <a:path w="12774676" h="2164080">
                  <a:moveTo>
                    <a:pt x="12700" y="0"/>
                  </a:moveTo>
                  <a:lnTo>
                    <a:pt x="11682095" y="0"/>
                  </a:lnTo>
                  <a:cubicBezTo>
                    <a:pt x="11685397" y="0"/>
                    <a:pt x="11688699" y="1270"/>
                    <a:pt x="11690985" y="3683"/>
                  </a:cubicBezTo>
                  <a:lnTo>
                    <a:pt x="12770865" y="1073023"/>
                  </a:lnTo>
                  <a:cubicBezTo>
                    <a:pt x="12773278" y="1075436"/>
                    <a:pt x="12774676" y="1078611"/>
                    <a:pt x="12774676" y="1082040"/>
                  </a:cubicBezTo>
                  <a:cubicBezTo>
                    <a:pt x="12774676" y="1085469"/>
                    <a:pt x="12773278" y="1088644"/>
                    <a:pt x="12770865" y="1091057"/>
                  </a:cubicBezTo>
                  <a:lnTo>
                    <a:pt x="11690985" y="2160397"/>
                  </a:lnTo>
                  <a:cubicBezTo>
                    <a:pt x="11688572" y="2162810"/>
                    <a:pt x="11685397" y="2164080"/>
                    <a:pt x="11682095"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682095" y="2138680"/>
                  </a:lnTo>
                  <a:lnTo>
                    <a:pt x="11682095" y="2151380"/>
                  </a:lnTo>
                  <a:lnTo>
                    <a:pt x="11673205" y="2142363"/>
                  </a:lnTo>
                  <a:lnTo>
                    <a:pt x="12753086" y="1073023"/>
                  </a:lnTo>
                  <a:lnTo>
                    <a:pt x="12761976" y="1082040"/>
                  </a:lnTo>
                  <a:lnTo>
                    <a:pt x="12753086" y="1091057"/>
                  </a:lnTo>
                  <a:lnTo>
                    <a:pt x="11673205" y="21717"/>
                  </a:lnTo>
                  <a:lnTo>
                    <a:pt x="11682095" y="12700"/>
                  </a:lnTo>
                  <a:lnTo>
                    <a:pt x="11682095" y="25400"/>
                  </a:lnTo>
                  <a:lnTo>
                    <a:pt x="12700" y="25400"/>
                  </a:lnTo>
                  <a:close/>
                </a:path>
              </a:pathLst>
            </a:custGeom>
            <a:solidFill>
              <a:srgbClr val="5A975E"/>
            </a:solidFill>
          </p:spPr>
        </p:sp>
      </p:grpSp>
      <p:grpSp>
        <p:nvGrpSpPr>
          <p:cNvPr id="5" name="Group 5"/>
          <p:cNvGrpSpPr/>
          <p:nvPr/>
        </p:nvGrpSpPr>
        <p:grpSpPr>
          <a:xfrm>
            <a:off x="347662" y="259080"/>
            <a:ext cx="5900738" cy="1169670"/>
            <a:chOff x="0" y="0"/>
            <a:chExt cx="14190000" cy="1559560"/>
          </a:xfrm>
        </p:grpSpPr>
        <p:sp>
          <p:nvSpPr>
            <p:cNvPr id="6" name="Freeform 6"/>
            <p:cNvSpPr/>
            <p:nvPr/>
          </p:nvSpPr>
          <p:spPr>
            <a:xfrm>
              <a:off x="0" y="0"/>
              <a:ext cx="14190001" cy="1559560"/>
            </a:xfrm>
            <a:custGeom>
              <a:avLst/>
              <a:gdLst/>
              <a:ahLst/>
              <a:cxnLst/>
              <a:rect l="l" t="t" r="r" b="b"/>
              <a:pathLst>
                <a:path w="14190001" h="1559560">
                  <a:moveTo>
                    <a:pt x="0" y="0"/>
                  </a:moveTo>
                  <a:lnTo>
                    <a:pt x="14190001" y="0"/>
                  </a:lnTo>
                  <a:lnTo>
                    <a:pt x="14190001" y="1559560"/>
                  </a:lnTo>
                  <a:lnTo>
                    <a:pt x="0" y="1559560"/>
                  </a:lnTo>
                  <a:close/>
                </a:path>
              </a:pathLst>
            </a:custGeom>
            <a:solidFill>
              <a:srgbClr val="000000">
                <a:alpha val="0"/>
              </a:srgbClr>
            </a:solidFill>
          </p:spPr>
        </p:sp>
        <p:sp>
          <p:nvSpPr>
            <p:cNvPr id="7" name="TextBox 7"/>
            <p:cNvSpPr txBox="1"/>
            <p:nvPr/>
          </p:nvSpPr>
          <p:spPr>
            <a:xfrm>
              <a:off x="0" y="-123825"/>
              <a:ext cx="14190000" cy="1683385"/>
            </a:xfrm>
            <a:prstGeom prst="rect">
              <a:avLst/>
            </a:prstGeom>
          </p:spPr>
          <p:txBody>
            <a:bodyPr lIns="0" tIns="0" rIns="0" bIns="0" rtlCol="0" anchor="t"/>
            <a:lstStyle/>
            <a:p>
              <a:pPr algn="l">
                <a:lnSpc>
                  <a:spcPts val="7200"/>
                </a:lnSpc>
              </a:pPr>
              <a:r>
                <a:rPr lang="en-US" sz="6000" dirty="0">
                  <a:solidFill>
                    <a:srgbClr val="ECEFE9"/>
                  </a:solidFill>
                  <a:latin typeface="Times New Roman"/>
                  <a:ea typeface="Times New Roman"/>
                  <a:cs typeface="Times New Roman"/>
                  <a:sym typeface="Times New Roman"/>
                </a:rPr>
                <a:t>ABSTRACT :</a:t>
              </a:r>
            </a:p>
          </p:txBody>
        </p:sp>
      </p:grpSp>
      <p:sp>
        <p:nvSpPr>
          <p:cNvPr id="10" name="TextBox 10"/>
          <p:cNvSpPr txBox="1"/>
          <p:nvPr/>
        </p:nvSpPr>
        <p:spPr>
          <a:xfrm>
            <a:off x="609600" y="2247900"/>
            <a:ext cx="9683188" cy="7417653"/>
          </a:xfrm>
          <a:prstGeom prst="rect">
            <a:avLst/>
          </a:prstGeom>
        </p:spPr>
        <p:txBody>
          <a:bodyPr lIns="0" tIns="0" rIns="0" bIns="0" rtlCol="0" anchor="t"/>
          <a:lstStyle/>
          <a:p>
            <a:pPr algn="just">
              <a:lnSpc>
                <a:spcPts val="3240"/>
              </a:lnSpc>
            </a:pPr>
            <a:r>
              <a:rPr lang="en-US" sz="2400" dirty="0">
                <a:latin typeface="Times New Roman" panose="02020603050405020304" pitchFamily="18" charset="0"/>
                <a:cs typeface="Times New Roman" panose="02020603050405020304" pitchFamily="18" charset="0"/>
              </a:rPr>
              <a:t>Agriculture is the primary livelihood source in rural India and a key contributor to the nation's GDP. Despite its vast scale, India’s crop yield per hectare lags behind global standards, contributing to distress among marginal farmers. This paper presents a user-friendly crop yield prediction system that uses machine learning algorithms—such as SVM, ANN, RF, MLR, and KNN—to assist farmers. Among them, Random Forest achieved the highest accuracy at 95%. The system allows users to input area and soil type to predict yield or suggest profitable crops and also recommends optimal fertilizer application timing.</a:t>
            </a:r>
            <a:endParaRPr lang="en-US" sz="2400" dirty="0">
              <a:solidFill>
                <a:srgbClr val="6E4823"/>
              </a:solidFill>
              <a:latin typeface="Times New Roman" panose="02020603050405020304" pitchFamily="18" charset="0"/>
              <a:ea typeface="Times New Roman"/>
              <a:cs typeface="Times New Roman" panose="02020603050405020304" pitchFamily="18" charset="0"/>
              <a:sym typeface="Times New Roman"/>
            </a:endParaRPr>
          </a:p>
        </p:txBody>
      </p:sp>
      <p:sp>
        <p:nvSpPr>
          <p:cNvPr id="11" name="Freeform 11" descr="Untitled design (1).png"/>
          <p:cNvSpPr/>
          <p:nvPr/>
        </p:nvSpPr>
        <p:spPr>
          <a:xfrm>
            <a:off x="10764454" y="1649403"/>
            <a:ext cx="7247199" cy="7247199"/>
          </a:xfrm>
          <a:custGeom>
            <a:avLst/>
            <a:gdLst/>
            <a:ahLst/>
            <a:cxnLst/>
            <a:rect l="l" t="t" r="r" b="b"/>
            <a:pathLst>
              <a:path w="7247199" h="7247199">
                <a:moveTo>
                  <a:pt x="0" y="0"/>
                </a:moveTo>
                <a:lnTo>
                  <a:pt x="7247200" y="0"/>
                </a:lnTo>
                <a:lnTo>
                  <a:pt x="7247200" y="7247199"/>
                </a:lnTo>
                <a:lnTo>
                  <a:pt x="0" y="7247199"/>
                </a:lnTo>
                <a:lnTo>
                  <a:pt x="0" y="0"/>
                </a:lnTo>
                <a:close/>
              </a:path>
            </a:pathLst>
          </a:custGeom>
          <a:blipFill>
            <a:blip r:embed="rId2" cstate="print"/>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383" y="-19050"/>
            <a:ext cx="9691688" cy="1623060"/>
            <a:chOff x="0" y="0"/>
            <a:chExt cx="12922250" cy="2164080"/>
          </a:xfrm>
        </p:grpSpPr>
        <p:sp>
          <p:nvSpPr>
            <p:cNvPr id="3" name="Freeform 3"/>
            <p:cNvSpPr/>
            <p:nvPr/>
          </p:nvSpPr>
          <p:spPr>
            <a:xfrm>
              <a:off x="12700" y="12700"/>
              <a:ext cx="12896850" cy="2138680"/>
            </a:xfrm>
            <a:custGeom>
              <a:avLst/>
              <a:gdLst/>
              <a:ahLst/>
              <a:cxnLst/>
              <a:rect l="l" t="t" r="r" b="b"/>
              <a:pathLst>
                <a:path w="12896850" h="2138680">
                  <a:moveTo>
                    <a:pt x="0" y="0"/>
                  </a:moveTo>
                  <a:lnTo>
                    <a:pt x="11816969" y="0"/>
                  </a:lnTo>
                  <a:lnTo>
                    <a:pt x="12896850" y="1069340"/>
                  </a:lnTo>
                  <a:lnTo>
                    <a:pt x="11816969" y="2138680"/>
                  </a:lnTo>
                  <a:lnTo>
                    <a:pt x="0" y="2138680"/>
                  </a:lnTo>
                  <a:close/>
                </a:path>
              </a:pathLst>
            </a:custGeom>
            <a:solidFill>
              <a:srgbClr val="2A5732"/>
            </a:solidFill>
          </p:spPr>
        </p:sp>
        <p:sp>
          <p:nvSpPr>
            <p:cNvPr id="4" name="Freeform 4"/>
            <p:cNvSpPr/>
            <p:nvPr/>
          </p:nvSpPr>
          <p:spPr>
            <a:xfrm>
              <a:off x="0" y="0"/>
              <a:ext cx="12922250" cy="2164080"/>
            </a:xfrm>
            <a:custGeom>
              <a:avLst/>
              <a:gdLst/>
              <a:ahLst/>
              <a:cxnLst/>
              <a:rect l="l" t="t" r="r" b="b"/>
              <a:pathLst>
                <a:path w="12922250" h="2164080">
                  <a:moveTo>
                    <a:pt x="12700" y="0"/>
                  </a:moveTo>
                  <a:lnTo>
                    <a:pt x="11829669" y="0"/>
                  </a:lnTo>
                  <a:cubicBezTo>
                    <a:pt x="11832971" y="0"/>
                    <a:pt x="11836273" y="1270"/>
                    <a:pt x="11838559" y="3683"/>
                  </a:cubicBezTo>
                  <a:lnTo>
                    <a:pt x="12918439" y="1073023"/>
                  </a:lnTo>
                  <a:cubicBezTo>
                    <a:pt x="12920852" y="1075436"/>
                    <a:pt x="12922250" y="1078611"/>
                    <a:pt x="12922250" y="1082040"/>
                  </a:cubicBezTo>
                  <a:cubicBezTo>
                    <a:pt x="12922250" y="1085469"/>
                    <a:pt x="12920852" y="1088644"/>
                    <a:pt x="12918439" y="1091057"/>
                  </a:cubicBezTo>
                  <a:lnTo>
                    <a:pt x="11838559" y="2160397"/>
                  </a:lnTo>
                  <a:cubicBezTo>
                    <a:pt x="11836146" y="2162810"/>
                    <a:pt x="11832971" y="2164080"/>
                    <a:pt x="11829669"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829669" y="2138680"/>
                  </a:lnTo>
                  <a:lnTo>
                    <a:pt x="11829669" y="2151380"/>
                  </a:lnTo>
                  <a:lnTo>
                    <a:pt x="11820778" y="2142363"/>
                  </a:lnTo>
                  <a:lnTo>
                    <a:pt x="12900660" y="1073023"/>
                  </a:lnTo>
                  <a:lnTo>
                    <a:pt x="12909550" y="1082040"/>
                  </a:lnTo>
                  <a:lnTo>
                    <a:pt x="12900660" y="1091057"/>
                  </a:lnTo>
                  <a:lnTo>
                    <a:pt x="11820778" y="21717"/>
                  </a:lnTo>
                  <a:lnTo>
                    <a:pt x="11829669" y="12700"/>
                  </a:lnTo>
                  <a:lnTo>
                    <a:pt x="11829669" y="25400"/>
                  </a:lnTo>
                  <a:lnTo>
                    <a:pt x="12700" y="25400"/>
                  </a:lnTo>
                  <a:close/>
                </a:path>
              </a:pathLst>
            </a:custGeom>
            <a:solidFill>
              <a:srgbClr val="5A975E"/>
            </a:solidFill>
          </p:spPr>
        </p:sp>
        <p:sp>
          <p:nvSpPr>
            <p:cNvPr id="5" name="TextBox 5"/>
            <p:cNvSpPr txBox="1"/>
            <p:nvPr/>
          </p:nvSpPr>
          <p:spPr>
            <a:xfrm>
              <a:off x="0" y="-123825"/>
              <a:ext cx="12922250" cy="228790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LITERATURE SURVEY :</a:t>
              </a:r>
            </a:p>
          </p:txBody>
        </p:sp>
      </p:grpSp>
      <p:sp>
        <p:nvSpPr>
          <p:cNvPr id="8" name="TextBox 8"/>
          <p:cNvSpPr txBox="1"/>
          <p:nvPr/>
        </p:nvSpPr>
        <p:spPr>
          <a:xfrm>
            <a:off x="685800" y="2247900"/>
            <a:ext cx="16344900" cy="7017545"/>
          </a:xfrm>
          <a:prstGeom prst="rect">
            <a:avLst/>
          </a:prstGeom>
        </p:spPr>
        <p:txBody>
          <a:bodyPr lIns="0" tIns="0" rIns="0" bIns="0" rtlCol="0" anchor="t"/>
          <a:lstStyle/>
          <a:p>
            <a:pPr marL="651510" lvl="1" indent="-325755" algn="just">
              <a:lnSpc>
                <a:spcPts val="3888"/>
              </a:lnSpc>
              <a:buFont typeface="Arial"/>
              <a:buChar char="•"/>
            </a:pPr>
            <a:r>
              <a:rPr lang="en-US" sz="2400" b="1" dirty="0">
                <a:solidFill>
                  <a:srgbClr val="6E4823"/>
                </a:solidFill>
                <a:latin typeface="Times New Roman"/>
                <a:ea typeface="Times New Roman"/>
                <a:cs typeface="Times New Roman"/>
                <a:sym typeface="Times New Roman"/>
              </a:rPr>
              <a:t>Title:  </a:t>
            </a:r>
            <a:r>
              <a:rPr lang="en-US" sz="2400" dirty="0">
                <a:solidFill>
                  <a:srgbClr val="6E4823"/>
                </a:solidFill>
                <a:latin typeface="Times New Roman"/>
                <a:ea typeface="Times New Roman"/>
                <a:cs typeface="Times New Roman"/>
                <a:sym typeface="Times New Roman"/>
              </a:rPr>
              <a:t>Hybrid Models for Crop Yield Prediction</a:t>
            </a:r>
          </a:p>
          <a:p>
            <a:pPr marL="651510" lvl="1" indent="-325755" algn="just">
              <a:lnSpc>
                <a:spcPts val="3888"/>
              </a:lnSpc>
              <a:buFont typeface="Arial"/>
              <a:buChar char="•"/>
            </a:pPr>
            <a:r>
              <a:rPr lang="en-US" sz="2400" b="1" dirty="0">
                <a:solidFill>
                  <a:srgbClr val="6E4823"/>
                </a:solidFill>
                <a:latin typeface="Times New Roman"/>
                <a:ea typeface="Times New Roman"/>
                <a:cs typeface="Times New Roman"/>
                <a:sym typeface="Times New Roman"/>
              </a:rPr>
              <a:t>Year: </a:t>
            </a:r>
            <a:r>
              <a:rPr lang="en-US" sz="2400" dirty="0">
                <a:solidFill>
                  <a:srgbClr val="6E4823"/>
                </a:solidFill>
                <a:latin typeface="Times New Roman"/>
                <a:ea typeface="Times New Roman"/>
                <a:cs typeface="Times New Roman"/>
                <a:sym typeface="Times New Roman"/>
              </a:rPr>
              <a:t>2024</a:t>
            </a:r>
          </a:p>
          <a:p>
            <a:pPr marL="651510" lvl="1" indent="-325755" algn="just">
              <a:lnSpc>
                <a:spcPts val="3888"/>
              </a:lnSpc>
              <a:buFont typeface="Arial"/>
              <a:buChar char="•"/>
            </a:pPr>
            <a:r>
              <a:rPr lang="en-US" sz="2400" b="1" dirty="0">
                <a:solidFill>
                  <a:srgbClr val="6E4823"/>
                </a:solidFill>
                <a:latin typeface="Times New Roman"/>
                <a:ea typeface="Times New Roman"/>
                <a:cs typeface="Times New Roman"/>
                <a:sym typeface="Times New Roman"/>
              </a:rPr>
              <a:t>Author(s):  </a:t>
            </a:r>
            <a:r>
              <a:rPr lang="en-US" sz="2400" dirty="0">
                <a:solidFill>
                  <a:srgbClr val="6E4823"/>
                </a:solidFill>
                <a:latin typeface="Times New Roman"/>
                <a:ea typeface="Times New Roman"/>
                <a:cs typeface="Times New Roman"/>
                <a:sym typeface="Times New Roman"/>
              </a:rPr>
              <a:t>R. Sharma, P. Patel, S. </a:t>
            </a:r>
            <a:r>
              <a:rPr lang="en-US" sz="2400" dirty="0" err="1">
                <a:solidFill>
                  <a:srgbClr val="6E4823"/>
                </a:solidFill>
                <a:latin typeface="Times New Roman"/>
                <a:ea typeface="Times New Roman"/>
                <a:cs typeface="Times New Roman"/>
                <a:sym typeface="Times New Roman"/>
              </a:rPr>
              <a:t>Agarwal</a:t>
            </a:r>
            <a:endParaRPr lang="en-US" sz="2400" dirty="0">
              <a:solidFill>
                <a:srgbClr val="6E4823"/>
              </a:solidFill>
              <a:latin typeface="Times New Roman"/>
              <a:ea typeface="Times New Roman"/>
              <a:cs typeface="Times New Roman"/>
              <a:sym typeface="Times New Roman"/>
            </a:endParaRPr>
          </a:p>
          <a:p>
            <a:pPr marL="651510" lvl="1" indent="-325755" algn="just">
              <a:lnSpc>
                <a:spcPts val="3888"/>
              </a:lnSpc>
              <a:buFont typeface="Arial"/>
              <a:buChar char="•"/>
            </a:pPr>
            <a:r>
              <a:rPr lang="en-US" sz="2400" b="1" dirty="0">
                <a:solidFill>
                  <a:srgbClr val="6E4823"/>
                </a:solidFill>
                <a:latin typeface="Times New Roman"/>
                <a:ea typeface="Times New Roman"/>
                <a:cs typeface="Times New Roman"/>
                <a:sym typeface="Times New Roman"/>
              </a:rPr>
              <a:t>Description:</a:t>
            </a:r>
            <a:r>
              <a:rPr lang="en-US" sz="2400" dirty="0">
                <a:solidFill>
                  <a:srgbClr val="6E4823"/>
                </a:solidFill>
                <a:latin typeface="Times New Roman"/>
                <a:ea typeface="Times New Roman"/>
                <a:cs typeface="Times New Roman"/>
                <a:sym typeface="Times New Roman"/>
              </a:rPr>
              <a:t> This paper explores the advantages of stacking regression, a method that combines ANN, SVM, and Random Forest models to enhance prediction accuracy. By integrating these models, the hybrid approach capitalizes on the unique strengths of each, resulting in more reliable and adaptable crop yield forecasts across diverse agricultural conditions. This technique improves prediction precision and provides a robust tool for tackling the complexities of agricultural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32E7AA35-DC93-E3A2-8D13-075F185564E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5801B00-ED38-0BF1-2747-62768BE252FA}"/>
              </a:ext>
            </a:extLst>
          </p:cNvPr>
          <p:cNvGrpSpPr/>
          <p:nvPr/>
        </p:nvGrpSpPr>
        <p:grpSpPr>
          <a:xfrm>
            <a:off x="12383" y="-111919"/>
            <a:ext cx="8369617" cy="1715929"/>
            <a:chOff x="0" y="-123825"/>
            <a:chExt cx="12922250" cy="2287905"/>
          </a:xfrm>
        </p:grpSpPr>
        <p:sp>
          <p:nvSpPr>
            <p:cNvPr id="3" name="Freeform 3">
              <a:extLst>
                <a:ext uri="{FF2B5EF4-FFF2-40B4-BE49-F238E27FC236}">
                  <a16:creationId xmlns:a16="http://schemas.microsoft.com/office/drawing/2014/main" id="{F36286DA-1732-E598-9B92-0039F4337C2C}"/>
                </a:ext>
              </a:extLst>
            </p:cNvPr>
            <p:cNvSpPr/>
            <p:nvPr/>
          </p:nvSpPr>
          <p:spPr>
            <a:xfrm>
              <a:off x="12700" y="12700"/>
              <a:ext cx="12896850" cy="2138680"/>
            </a:xfrm>
            <a:custGeom>
              <a:avLst/>
              <a:gdLst/>
              <a:ahLst/>
              <a:cxnLst/>
              <a:rect l="l" t="t" r="r" b="b"/>
              <a:pathLst>
                <a:path w="12896850" h="2138680">
                  <a:moveTo>
                    <a:pt x="0" y="0"/>
                  </a:moveTo>
                  <a:lnTo>
                    <a:pt x="11816969" y="0"/>
                  </a:lnTo>
                  <a:lnTo>
                    <a:pt x="12896850" y="1069340"/>
                  </a:lnTo>
                  <a:lnTo>
                    <a:pt x="11816969" y="2138680"/>
                  </a:lnTo>
                  <a:lnTo>
                    <a:pt x="0" y="2138680"/>
                  </a:lnTo>
                  <a:close/>
                </a:path>
              </a:pathLst>
            </a:custGeom>
            <a:solidFill>
              <a:srgbClr val="2A5732"/>
            </a:solidFill>
          </p:spPr>
        </p:sp>
        <p:sp>
          <p:nvSpPr>
            <p:cNvPr id="4" name="Freeform 4">
              <a:extLst>
                <a:ext uri="{FF2B5EF4-FFF2-40B4-BE49-F238E27FC236}">
                  <a16:creationId xmlns:a16="http://schemas.microsoft.com/office/drawing/2014/main" id="{A3E15781-0858-3799-530C-276FE15C0A19}"/>
                </a:ext>
              </a:extLst>
            </p:cNvPr>
            <p:cNvSpPr/>
            <p:nvPr/>
          </p:nvSpPr>
          <p:spPr>
            <a:xfrm>
              <a:off x="0" y="0"/>
              <a:ext cx="12922250" cy="2164080"/>
            </a:xfrm>
            <a:custGeom>
              <a:avLst/>
              <a:gdLst/>
              <a:ahLst/>
              <a:cxnLst/>
              <a:rect l="l" t="t" r="r" b="b"/>
              <a:pathLst>
                <a:path w="12922250" h="2164080">
                  <a:moveTo>
                    <a:pt x="12700" y="0"/>
                  </a:moveTo>
                  <a:lnTo>
                    <a:pt x="11829669" y="0"/>
                  </a:lnTo>
                  <a:cubicBezTo>
                    <a:pt x="11832971" y="0"/>
                    <a:pt x="11836273" y="1270"/>
                    <a:pt x="11838559" y="3683"/>
                  </a:cubicBezTo>
                  <a:lnTo>
                    <a:pt x="12918439" y="1073023"/>
                  </a:lnTo>
                  <a:cubicBezTo>
                    <a:pt x="12920852" y="1075436"/>
                    <a:pt x="12922250" y="1078611"/>
                    <a:pt x="12922250" y="1082040"/>
                  </a:cubicBezTo>
                  <a:cubicBezTo>
                    <a:pt x="12922250" y="1085469"/>
                    <a:pt x="12920852" y="1088644"/>
                    <a:pt x="12918439" y="1091057"/>
                  </a:cubicBezTo>
                  <a:lnTo>
                    <a:pt x="11838559" y="2160397"/>
                  </a:lnTo>
                  <a:cubicBezTo>
                    <a:pt x="11836146" y="2162810"/>
                    <a:pt x="11832971" y="2164080"/>
                    <a:pt x="11829669"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829669" y="2138680"/>
                  </a:lnTo>
                  <a:lnTo>
                    <a:pt x="11829669" y="2151380"/>
                  </a:lnTo>
                  <a:lnTo>
                    <a:pt x="11820778" y="2142363"/>
                  </a:lnTo>
                  <a:lnTo>
                    <a:pt x="12900660" y="1073023"/>
                  </a:lnTo>
                  <a:lnTo>
                    <a:pt x="12909550" y="1082040"/>
                  </a:lnTo>
                  <a:lnTo>
                    <a:pt x="12900660" y="1091057"/>
                  </a:lnTo>
                  <a:lnTo>
                    <a:pt x="11820778" y="21717"/>
                  </a:lnTo>
                  <a:lnTo>
                    <a:pt x="11829669" y="12700"/>
                  </a:lnTo>
                  <a:lnTo>
                    <a:pt x="11829669"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F214D337-ACD0-B1F5-9CA4-36EB040B0580}"/>
                </a:ext>
              </a:extLst>
            </p:cNvPr>
            <p:cNvSpPr txBox="1"/>
            <p:nvPr/>
          </p:nvSpPr>
          <p:spPr>
            <a:xfrm>
              <a:off x="0" y="-123825"/>
              <a:ext cx="11261089" cy="228790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EXISTING SYSTEM :</a:t>
              </a:r>
            </a:p>
          </p:txBody>
        </p:sp>
      </p:grpSp>
      <p:sp>
        <p:nvSpPr>
          <p:cNvPr id="8" name="TextBox 8">
            <a:extLst>
              <a:ext uri="{FF2B5EF4-FFF2-40B4-BE49-F238E27FC236}">
                <a16:creationId xmlns:a16="http://schemas.microsoft.com/office/drawing/2014/main" id="{6E1A6BF0-921F-593F-4D8F-F53DBA4B8753}"/>
              </a:ext>
            </a:extLst>
          </p:cNvPr>
          <p:cNvSpPr txBox="1"/>
          <p:nvPr/>
        </p:nvSpPr>
        <p:spPr>
          <a:xfrm>
            <a:off x="1257300" y="2717007"/>
            <a:ext cx="15773400" cy="6548438"/>
          </a:xfrm>
          <a:prstGeom prst="rect">
            <a:avLst/>
          </a:prstGeom>
        </p:spPr>
        <p:txBody>
          <a:bodyPr lIns="0" tIns="0" rIns="0" bIns="0" rtlCol="0" anchor="t"/>
          <a:lstStyle/>
          <a:p>
            <a:pPr marL="651510" lvl="1" indent="-325755" algn="just">
              <a:lnSpc>
                <a:spcPts val="3888"/>
              </a:lnSpc>
              <a:buFont typeface="Arial"/>
              <a:buChar char="•"/>
            </a:pPr>
            <a:endParaRPr lang="en-US" sz="2400" dirty="0">
              <a:solidFill>
                <a:srgbClr val="6E4823"/>
              </a:solidFill>
              <a:latin typeface="Times New Roman"/>
              <a:ea typeface="Times New Roman"/>
              <a:cs typeface="Times New Roman"/>
              <a:sym typeface="Times New Roman"/>
            </a:endParaRPr>
          </a:p>
        </p:txBody>
      </p:sp>
      <p:sp>
        <p:nvSpPr>
          <p:cNvPr id="9" name="TextBox 8">
            <a:extLst>
              <a:ext uri="{FF2B5EF4-FFF2-40B4-BE49-F238E27FC236}">
                <a16:creationId xmlns:a16="http://schemas.microsoft.com/office/drawing/2014/main" id="{95257328-EAF3-2524-8970-A20D238AB6EC}"/>
              </a:ext>
            </a:extLst>
          </p:cNvPr>
          <p:cNvSpPr txBox="1"/>
          <p:nvPr/>
        </p:nvSpPr>
        <p:spPr>
          <a:xfrm>
            <a:off x="381000" y="1875102"/>
            <a:ext cx="9829800" cy="5293757"/>
          </a:xfrm>
          <a:prstGeom prst="rect">
            <a:avLst/>
          </a:prstGeom>
          <a:noFill/>
        </p:spPr>
        <p:txBody>
          <a:bodyPr wrap="square" rtlCol="0">
            <a:spAutoFit/>
          </a:bodyPr>
          <a:lstStyle/>
          <a:p>
            <a:pPr algn="l">
              <a:lnSpc>
                <a:spcPts val="3240"/>
              </a:lnSpc>
            </a:pPr>
            <a:endParaRPr lang="en-US" sz="2400" dirty="0"/>
          </a:p>
          <a:p>
            <a:pPr marL="542925" lvl="1" indent="-271462" algn="just">
              <a:lnSpc>
                <a:spcPts val="3240"/>
              </a:lnSpc>
              <a:buFont typeface="Arial"/>
              <a:buChar char="•"/>
            </a:pPr>
            <a:r>
              <a:rPr lang="en-US" sz="2400" dirty="0">
                <a:solidFill>
                  <a:srgbClr val="6E4823"/>
                </a:solidFill>
                <a:latin typeface="Times New Roman"/>
                <a:ea typeface="Times New Roman"/>
                <a:cs typeface="Times New Roman"/>
                <a:sym typeface="Times New Roman"/>
              </a:rPr>
              <a:t>We all know that Agriculture is the backbone of the country. This paper predicts the yield of almost all kinds of crops that are planted in India. This script makes novel by the usage of simple parameters like State, district, season, area and the user can predict the yield of the crop in which year he or she wants to. </a:t>
            </a:r>
          </a:p>
          <a:p>
            <a:pPr marL="542925" lvl="1" indent="-271462" algn="just">
              <a:lnSpc>
                <a:spcPts val="3240"/>
              </a:lnSpc>
              <a:buFont typeface="Arial"/>
              <a:buChar char="•"/>
            </a:pPr>
            <a:r>
              <a:rPr lang="en-US" sz="2400" dirty="0">
                <a:solidFill>
                  <a:srgbClr val="6E4823"/>
                </a:solidFill>
                <a:latin typeface="Times New Roman"/>
                <a:ea typeface="Times New Roman"/>
                <a:cs typeface="Times New Roman"/>
                <a:sym typeface="Times New Roman"/>
              </a:rPr>
              <a:t>The paper uses advanced regression techniques like Kernel Ridge, Lasso and ENet algorithms to predict the yield and uses the concept of Stacking Regression for enhancing the algorithms to give a better prediction.</a:t>
            </a:r>
          </a:p>
          <a:p>
            <a:pPr marL="271463" lvl="1" algn="just">
              <a:lnSpc>
                <a:spcPts val="3240"/>
              </a:lnSpc>
            </a:pPr>
            <a:endParaRPr lang="en-US" sz="2400" dirty="0">
              <a:solidFill>
                <a:srgbClr val="6E4823"/>
              </a:solidFill>
              <a:latin typeface="Times New Roman"/>
              <a:ea typeface="Times New Roman"/>
              <a:cs typeface="Times New Roman"/>
              <a:sym typeface="Times New Roman"/>
            </a:endParaRPr>
          </a:p>
          <a:p>
            <a:pPr marL="542925" lvl="1" indent="-271462" algn="just">
              <a:lnSpc>
                <a:spcPts val="3240"/>
              </a:lnSpc>
            </a:pPr>
            <a:endParaRPr lang="en-US" sz="2400" b="1" dirty="0">
              <a:solidFill>
                <a:srgbClr val="6E4823"/>
              </a:solidFill>
              <a:latin typeface="Times New Roman"/>
              <a:ea typeface="Times New Roman"/>
              <a:cs typeface="Times New Roman"/>
              <a:sym typeface="Times New Roman"/>
            </a:endParaRPr>
          </a:p>
          <a:p>
            <a:pPr marL="542925" lvl="1" indent="-271462" algn="just">
              <a:lnSpc>
                <a:spcPts val="3240"/>
              </a:lnSpc>
              <a:buFont typeface="Arial"/>
              <a:buChar char="•"/>
            </a:pPr>
            <a:r>
              <a:rPr lang="en-US" sz="2400" b="1" dirty="0">
                <a:solidFill>
                  <a:srgbClr val="6E4823"/>
                </a:solidFill>
                <a:latin typeface="Times New Roman"/>
                <a:ea typeface="Times New Roman"/>
                <a:cs typeface="Times New Roman"/>
                <a:sym typeface="Times New Roman"/>
              </a:rPr>
              <a:t>Existing system Algorithm </a:t>
            </a:r>
            <a:r>
              <a:rPr lang="en-US" sz="2400" dirty="0">
                <a:solidFill>
                  <a:srgbClr val="6E4823"/>
                </a:solidFill>
                <a:latin typeface="Times New Roman"/>
                <a:ea typeface="Times New Roman"/>
                <a:cs typeface="Times New Roman"/>
                <a:sym typeface="Times New Roman"/>
              </a:rPr>
              <a:t>: Regression Techniques.</a:t>
            </a:r>
          </a:p>
          <a:p>
            <a:endParaRPr lang="en-IN" dirty="0"/>
          </a:p>
        </p:txBody>
      </p:sp>
      <p:sp>
        <p:nvSpPr>
          <p:cNvPr id="10" name="Freeform 9" descr="3.png">
            <a:extLst>
              <a:ext uri="{FF2B5EF4-FFF2-40B4-BE49-F238E27FC236}">
                <a16:creationId xmlns:a16="http://schemas.microsoft.com/office/drawing/2014/main" id="{A661916F-5380-303E-1595-0F392E07B7AF}"/>
              </a:ext>
            </a:extLst>
          </p:cNvPr>
          <p:cNvSpPr/>
          <p:nvPr/>
        </p:nvSpPr>
        <p:spPr>
          <a:xfrm>
            <a:off x="10466089" y="1875102"/>
            <a:ext cx="6944809" cy="6944809"/>
          </a:xfrm>
          <a:custGeom>
            <a:avLst/>
            <a:gdLst/>
            <a:ahLst/>
            <a:cxnLst/>
            <a:rect l="l" t="t" r="r" b="b"/>
            <a:pathLst>
              <a:path w="6944809" h="6944809">
                <a:moveTo>
                  <a:pt x="0" y="0"/>
                </a:moveTo>
                <a:lnTo>
                  <a:pt x="6944810" y="0"/>
                </a:lnTo>
                <a:lnTo>
                  <a:pt x="6944810" y="6944810"/>
                </a:lnTo>
                <a:lnTo>
                  <a:pt x="0" y="6944810"/>
                </a:lnTo>
                <a:lnTo>
                  <a:pt x="0" y="0"/>
                </a:lnTo>
                <a:close/>
              </a:path>
            </a:pathLst>
          </a:custGeom>
          <a:blipFill>
            <a:blip r:embed="rId2" cstate="print"/>
            <a:stretch>
              <a:fillRect/>
            </a:stretch>
          </a:blipFill>
        </p:spPr>
      </p:sp>
    </p:spTree>
    <p:extLst>
      <p:ext uri="{BB962C8B-B14F-4D97-AF65-F5344CB8AC3E}">
        <p14:creationId xmlns:p14="http://schemas.microsoft.com/office/powerpoint/2010/main" val="2599521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7823EC7B-99E9-2E02-2CA7-1748B2FB120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7E3B28C-BFFD-51B6-C7AF-FAB0B5C0A13B}"/>
              </a:ext>
            </a:extLst>
          </p:cNvPr>
          <p:cNvGrpSpPr/>
          <p:nvPr/>
        </p:nvGrpSpPr>
        <p:grpSpPr>
          <a:xfrm>
            <a:off x="12383" y="-19050"/>
            <a:ext cx="9691688" cy="1623060"/>
            <a:chOff x="0" y="0"/>
            <a:chExt cx="12922250" cy="2164080"/>
          </a:xfrm>
        </p:grpSpPr>
        <p:sp>
          <p:nvSpPr>
            <p:cNvPr id="3" name="Freeform 3">
              <a:extLst>
                <a:ext uri="{FF2B5EF4-FFF2-40B4-BE49-F238E27FC236}">
                  <a16:creationId xmlns:a16="http://schemas.microsoft.com/office/drawing/2014/main" id="{46E2C862-C8A7-7ECF-9440-45071163E439}"/>
                </a:ext>
              </a:extLst>
            </p:cNvPr>
            <p:cNvSpPr/>
            <p:nvPr/>
          </p:nvSpPr>
          <p:spPr>
            <a:xfrm>
              <a:off x="12700" y="12700"/>
              <a:ext cx="12896850" cy="2138680"/>
            </a:xfrm>
            <a:custGeom>
              <a:avLst/>
              <a:gdLst/>
              <a:ahLst/>
              <a:cxnLst/>
              <a:rect l="l" t="t" r="r" b="b"/>
              <a:pathLst>
                <a:path w="12896850" h="2138680">
                  <a:moveTo>
                    <a:pt x="0" y="0"/>
                  </a:moveTo>
                  <a:lnTo>
                    <a:pt x="11816969" y="0"/>
                  </a:lnTo>
                  <a:lnTo>
                    <a:pt x="12896850" y="1069340"/>
                  </a:lnTo>
                  <a:lnTo>
                    <a:pt x="11816969" y="2138680"/>
                  </a:lnTo>
                  <a:lnTo>
                    <a:pt x="0" y="2138680"/>
                  </a:lnTo>
                  <a:close/>
                </a:path>
              </a:pathLst>
            </a:custGeom>
            <a:solidFill>
              <a:srgbClr val="2A5732"/>
            </a:solidFill>
          </p:spPr>
        </p:sp>
        <p:sp>
          <p:nvSpPr>
            <p:cNvPr id="4" name="Freeform 4">
              <a:extLst>
                <a:ext uri="{FF2B5EF4-FFF2-40B4-BE49-F238E27FC236}">
                  <a16:creationId xmlns:a16="http://schemas.microsoft.com/office/drawing/2014/main" id="{6317BA0E-AA50-AA41-6D47-9F87B4109946}"/>
                </a:ext>
              </a:extLst>
            </p:cNvPr>
            <p:cNvSpPr/>
            <p:nvPr/>
          </p:nvSpPr>
          <p:spPr>
            <a:xfrm>
              <a:off x="0" y="0"/>
              <a:ext cx="12922250" cy="2164080"/>
            </a:xfrm>
            <a:custGeom>
              <a:avLst/>
              <a:gdLst/>
              <a:ahLst/>
              <a:cxnLst/>
              <a:rect l="l" t="t" r="r" b="b"/>
              <a:pathLst>
                <a:path w="12922250" h="2164080">
                  <a:moveTo>
                    <a:pt x="12700" y="0"/>
                  </a:moveTo>
                  <a:lnTo>
                    <a:pt x="11829669" y="0"/>
                  </a:lnTo>
                  <a:cubicBezTo>
                    <a:pt x="11832971" y="0"/>
                    <a:pt x="11836273" y="1270"/>
                    <a:pt x="11838559" y="3683"/>
                  </a:cubicBezTo>
                  <a:lnTo>
                    <a:pt x="12918439" y="1073023"/>
                  </a:lnTo>
                  <a:cubicBezTo>
                    <a:pt x="12920852" y="1075436"/>
                    <a:pt x="12922250" y="1078611"/>
                    <a:pt x="12922250" y="1082040"/>
                  </a:cubicBezTo>
                  <a:cubicBezTo>
                    <a:pt x="12922250" y="1085469"/>
                    <a:pt x="12920852" y="1088644"/>
                    <a:pt x="12918439" y="1091057"/>
                  </a:cubicBezTo>
                  <a:lnTo>
                    <a:pt x="11838559" y="2160397"/>
                  </a:lnTo>
                  <a:cubicBezTo>
                    <a:pt x="11836146" y="2162810"/>
                    <a:pt x="11832971" y="2164080"/>
                    <a:pt x="11829669"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829669" y="2138680"/>
                  </a:lnTo>
                  <a:lnTo>
                    <a:pt x="11829669" y="2151380"/>
                  </a:lnTo>
                  <a:lnTo>
                    <a:pt x="11820778" y="2142363"/>
                  </a:lnTo>
                  <a:lnTo>
                    <a:pt x="12900660" y="1073023"/>
                  </a:lnTo>
                  <a:lnTo>
                    <a:pt x="12909550" y="1082040"/>
                  </a:lnTo>
                  <a:lnTo>
                    <a:pt x="12900660" y="1091057"/>
                  </a:lnTo>
                  <a:lnTo>
                    <a:pt x="11820778" y="21717"/>
                  </a:lnTo>
                  <a:lnTo>
                    <a:pt x="11829669" y="12700"/>
                  </a:lnTo>
                  <a:lnTo>
                    <a:pt x="11829669"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47CB125F-D96F-9BA7-D66C-AD8B2EDF986A}"/>
                </a:ext>
              </a:extLst>
            </p:cNvPr>
            <p:cNvSpPr txBox="1"/>
            <p:nvPr/>
          </p:nvSpPr>
          <p:spPr>
            <a:xfrm>
              <a:off x="0" y="-123825"/>
              <a:ext cx="12922250" cy="228790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DISADVANTAGES :</a:t>
              </a:r>
            </a:p>
          </p:txBody>
        </p:sp>
      </p:grpSp>
      <p:sp>
        <p:nvSpPr>
          <p:cNvPr id="8" name="TextBox 8">
            <a:extLst>
              <a:ext uri="{FF2B5EF4-FFF2-40B4-BE49-F238E27FC236}">
                <a16:creationId xmlns:a16="http://schemas.microsoft.com/office/drawing/2014/main" id="{853FBD36-F85A-C2D3-059D-809FD5C9D5ED}"/>
              </a:ext>
            </a:extLst>
          </p:cNvPr>
          <p:cNvSpPr txBox="1"/>
          <p:nvPr/>
        </p:nvSpPr>
        <p:spPr>
          <a:xfrm>
            <a:off x="1257300" y="2717007"/>
            <a:ext cx="15773400" cy="6548438"/>
          </a:xfrm>
          <a:prstGeom prst="rect">
            <a:avLst/>
          </a:prstGeom>
        </p:spPr>
        <p:txBody>
          <a:bodyPr lIns="0" tIns="0" rIns="0" bIns="0" rtlCol="0" anchor="t"/>
          <a:lstStyle/>
          <a:p>
            <a:pPr marL="651510" lvl="1" indent="-325755" algn="just">
              <a:lnSpc>
                <a:spcPts val="3888"/>
              </a:lnSpc>
              <a:buFont typeface="Arial"/>
              <a:buChar char="•"/>
            </a:pPr>
            <a:endParaRPr lang="en-US" sz="2400" dirty="0">
              <a:solidFill>
                <a:srgbClr val="6E4823"/>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C7F66911-867D-7E0A-FF63-53DCE7A6B19F}"/>
              </a:ext>
            </a:extLst>
          </p:cNvPr>
          <p:cNvSpPr txBox="1"/>
          <p:nvPr/>
        </p:nvSpPr>
        <p:spPr>
          <a:xfrm>
            <a:off x="533400" y="1943101"/>
            <a:ext cx="11658600" cy="4497000"/>
          </a:xfrm>
          <a:prstGeom prst="rect">
            <a:avLst/>
          </a:prstGeom>
          <a:noFill/>
        </p:spPr>
        <p:txBody>
          <a:bodyPr wrap="square" rtlCol="0">
            <a:spAutoFit/>
          </a:bodyPr>
          <a:lstStyle/>
          <a:p>
            <a:pPr marL="542925" lvl="1" indent="-271462" algn="just">
              <a:lnSpc>
                <a:spcPts val="5910"/>
              </a:lnSpc>
              <a:buFont typeface="Arial"/>
              <a:buChar char="•"/>
            </a:pPr>
            <a:r>
              <a:rPr lang="en-US" sz="2400" dirty="0">
                <a:solidFill>
                  <a:srgbClr val="6E4823"/>
                </a:solidFill>
                <a:latin typeface="Times New Roman"/>
                <a:ea typeface="Times New Roman"/>
                <a:cs typeface="Times New Roman"/>
                <a:sym typeface="Times New Roman"/>
              </a:rPr>
              <a:t>Sensitivity to Poor Data Quality</a:t>
            </a:r>
          </a:p>
          <a:p>
            <a:pPr marL="542925" lvl="1" indent="-271462" algn="just">
              <a:lnSpc>
                <a:spcPts val="5910"/>
              </a:lnSpc>
              <a:buFont typeface="Arial"/>
              <a:buChar char="•"/>
            </a:pPr>
            <a:r>
              <a:rPr lang="en-US" sz="2400" dirty="0">
                <a:solidFill>
                  <a:srgbClr val="6E4823"/>
                </a:solidFill>
                <a:latin typeface="Times New Roman"/>
                <a:ea typeface="Times New Roman"/>
                <a:cs typeface="Times New Roman"/>
                <a:sym typeface="Times New Roman"/>
              </a:rPr>
              <a:t>Decreased Reliability with More Variables</a:t>
            </a:r>
          </a:p>
          <a:p>
            <a:pPr marL="542925" lvl="1" indent="-271462" algn="just">
              <a:lnSpc>
                <a:spcPts val="5910"/>
              </a:lnSpc>
              <a:buFont typeface="Arial"/>
              <a:buChar char="•"/>
            </a:pPr>
            <a:r>
              <a:rPr lang="en-US" sz="2400" dirty="0">
                <a:solidFill>
                  <a:srgbClr val="6E4823"/>
                </a:solidFill>
                <a:latin typeface="Times New Roman"/>
                <a:ea typeface="Times New Roman"/>
                <a:cs typeface="Times New Roman"/>
                <a:sym typeface="Times New Roman"/>
              </a:rPr>
              <a:t>High Computational Complexity</a:t>
            </a:r>
          </a:p>
          <a:p>
            <a:pPr marL="542925" lvl="1" indent="-271462" algn="just">
              <a:lnSpc>
                <a:spcPts val="5910"/>
              </a:lnSpc>
              <a:buFont typeface="Arial"/>
              <a:buChar char="•"/>
            </a:pPr>
            <a:r>
              <a:rPr lang="en-US" sz="2400" dirty="0">
                <a:solidFill>
                  <a:srgbClr val="6E4823"/>
                </a:solidFill>
                <a:latin typeface="Times New Roman"/>
                <a:ea typeface="Times New Roman"/>
                <a:cs typeface="Times New Roman"/>
                <a:sym typeface="Times New Roman"/>
              </a:rPr>
              <a:t>Over-fitting Risk</a:t>
            </a:r>
          </a:p>
          <a:p>
            <a:pPr marL="542925" lvl="1" indent="-271462" algn="just">
              <a:lnSpc>
                <a:spcPts val="5910"/>
              </a:lnSpc>
              <a:buFont typeface="Arial"/>
              <a:buChar char="•"/>
            </a:pPr>
            <a:r>
              <a:rPr lang="en-US" sz="2400" dirty="0">
                <a:solidFill>
                  <a:srgbClr val="6E4823"/>
                </a:solidFill>
                <a:latin typeface="Times New Roman"/>
                <a:ea typeface="Times New Roman"/>
                <a:cs typeface="Times New Roman"/>
                <a:sym typeface="Times New Roman"/>
              </a:rPr>
              <a:t>Data Dependency</a:t>
            </a:r>
          </a:p>
          <a:p>
            <a:pPr marL="542925" lvl="1" indent="-271462" algn="just">
              <a:lnSpc>
                <a:spcPts val="5910"/>
              </a:lnSpc>
              <a:buFont typeface="Arial"/>
              <a:buChar char="•"/>
            </a:pPr>
            <a:r>
              <a:rPr lang="en-US" sz="2400" dirty="0">
                <a:solidFill>
                  <a:srgbClr val="6E4823"/>
                </a:solidFill>
                <a:latin typeface="Times New Roman"/>
                <a:ea typeface="Times New Roman"/>
                <a:cs typeface="Times New Roman"/>
                <a:sym typeface="Times New Roman"/>
              </a:rPr>
              <a:t>Limited Adaptability</a:t>
            </a:r>
          </a:p>
        </p:txBody>
      </p:sp>
      <p:sp>
        <p:nvSpPr>
          <p:cNvPr id="7" name="Freeform 8" descr="Untitled design (3).png">
            <a:extLst>
              <a:ext uri="{FF2B5EF4-FFF2-40B4-BE49-F238E27FC236}">
                <a16:creationId xmlns:a16="http://schemas.microsoft.com/office/drawing/2014/main" id="{E8638138-B58C-9385-F855-5383EFD3CAD0}"/>
              </a:ext>
            </a:extLst>
          </p:cNvPr>
          <p:cNvSpPr/>
          <p:nvPr/>
        </p:nvSpPr>
        <p:spPr>
          <a:xfrm>
            <a:off x="8382000" y="2377916"/>
            <a:ext cx="8991600" cy="6423184"/>
          </a:xfrm>
          <a:custGeom>
            <a:avLst/>
            <a:gdLst/>
            <a:ahLst/>
            <a:cxnLst/>
            <a:rect l="l" t="t" r="r" b="b"/>
            <a:pathLst>
              <a:path w="8628486" h="6465226">
                <a:moveTo>
                  <a:pt x="0" y="0"/>
                </a:moveTo>
                <a:lnTo>
                  <a:pt x="8628486" y="0"/>
                </a:lnTo>
                <a:lnTo>
                  <a:pt x="8628486" y="6465226"/>
                </a:lnTo>
                <a:lnTo>
                  <a:pt x="0" y="6465226"/>
                </a:lnTo>
                <a:lnTo>
                  <a:pt x="0" y="0"/>
                </a:lnTo>
                <a:close/>
              </a:path>
            </a:pathLst>
          </a:custGeom>
          <a:blipFill>
            <a:blip r:embed="rId2" cstate="print"/>
            <a:stretch>
              <a:fillRect t="-16729" b="-16729"/>
            </a:stretch>
          </a:blipFill>
        </p:spPr>
      </p:sp>
    </p:spTree>
    <p:extLst>
      <p:ext uri="{BB962C8B-B14F-4D97-AF65-F5344CB8AC3E}">
        <p14:creationId xmlns:p14="http://schemas.microsoft.com/office/powerpoint/2010/main" val="169319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7967B132-23DA-3A30-C580-18A22F8EAE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C1FFD25-40E7-2EEF-887A-06EBAB0801E4}"/>
              </a:ext>
            </a:extLst>
          </p:cNvPr>
          <p:cNvGrpSpPr/>
          <p:nvPr/>
        </p:nvGrpSpPr>
        <p:grpSpPr>
          <a:xfrm>
            <a:off x="12383" y="-111919"/>
            <a:ext cx="9131617" cy="1715929"/>
            <a:chOff x="0" y="-123825"/>
            <a:chExt cx="12922250" cy="2287905"/>
          </a:xfrm>
        </p:grpSpPr>
        <p:sp>
          <p:nvSpPr>
            <p:cNvPr id="3" name="Freeform 3">
              <a:extLst>
                <a:ext uri="{FF2B5EF4-FFF2-40B4-BE49-F238E27FC236}">
                  <a16:creationId xmlns:a16="http://schemas.microsoft.com/office/drawing/2014/main" id="{7A4B0515-A369-329C-D59A-28947DD15FBB}"/>
                </a:ext>
              </a:extLst>
            </p:cNvPr>
            <p:cNvSpPr/>
            <p:nvPr/>
          </p:nvSpPr>
          <p:spPr>
            <a:xfrm>
              <a:off x="12700" y="12700"/>
              <a:ext cx="12896850" cy="2138680"/>
            </a:xfrm>
            <a:custGeom>
              <a:avLst/>
              <a:gdLst/>
              <a:ahLst/>
              <a:cxnLst/>
              <a:rect l="l" t="t" r="r" b="b"/>
              <a:pathLst>
                <a:path w="12896850" h="2138680">
                  <a:moveTo>
                    <a:pt x="0" y="0"/>
                  </a:moveTo>
                  <a:lnTo>
                    <a:pt x="11816969" y="0"/>
                  </a:lnTo>
                  <a:lnTo>
                    <a:pt x="12896850" y="1069340"/>
                  </a:lnTo>
                  <a:lnTo>
                    <a:pt x="11816969" y="2138680"/>
                  </a:lnTo>
                  <a:lnTo>
                    <a:pt x="0" y="2138680"/>
                  </a:lnTo>
                  <a:close/>
                </a:path>
              </a:pathLst>
            </a:custGeom>
            <a:solidFill>
              <a:srgbClr val="2A5732"/>
            </a:solidFill>
          </p:spPr>
        </p:sp>
        <p:sp>
          <p:nvSpPr>
            <p:cNvPr id="4" name="Freeform 4">
              <a:extLst>
                <a:ext uri="{FF2B5EF4-FFF2-40B4-BE49-F238E27FC236}">
                  <a16:creationId xmlns:a16="http://schemas.microsoft.com/office/drawing/2014/main" id="{4841547A-38D1-DD2D-0247-3C313FB81EED}"/>
                </a:ext>
              </a:extLst>
            </p:cNvPr>
            <p:cNvSpPr/>
            <p:nvPr/>
          </p:nvSpPr>
          <p:spPr>
            <a:xfrm>
              <a:off x="0" y="0"/>
              <a:ext cx="12922250" cy="2164080"/>
            </a:xfrm>
            <a:custGeom>
              <a:avLst/>
              <a:gdLst/>
              <a:ahLst/>
              <a:cxnLst/>
              <a:rect l="l" t="t" r="r" b="b"/>
              <a:pathLst>
                <a:path w="12922250" h="2164080">
                  <a:moveTo>
                    <a:pt x="12700" y="0"/>
                  </a:moveTo>
                  <a:lnTo>
                    <a:pt x="11829669" y="0"/>
                  </a:lnTo>
                  <a:cubicBezTo>
                    <a:pt x="11832971" y="0"/>
                    <a:pt x="11836273" y="1270"/>
                    <a:pt x="11838559" y="3683"/>
                  </a:cubicBezTo>
                  <a:lnTo>
                    <a:pt x="12918439" y="1073023"/>
                  </a:lnTo>
                  <a:cubicBezTo>
                    <a:pt x="12920852" y="1075436"/>
                    <a:pt x="12922250" y="1078611"/>
                    <a:pt x="12922250" y="1082040"/>
                  </a:cubicBezTo>
                  <a:cubicBezTo>
                    <a:pt x="12922250" y="1085469"/>
                    <a:pt x="12920852" y="1088644"/>
                    <a:pt x="12918439" y="1091057"/>
                  </a:cubicBezTo>
                  <a:lnTo>
                    <a:pt x="11838559" y="2160397"/>
                  </a:lnTo>
                  <a:cubicBezTo>
                    <a:pt x="11836146" y="2162810"/>
                    <a:pt x="11832971" y="2164080"/>
                    <a:pt x="11829669"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829669" y="2138680"/>
                  </a:lnTo>
                  <a:lnTo>
                    <a:pt x="11829669" y="2151380"/>
                  </a:lnTo>
                  <a:lnTo>
                    <a:pt x="11820778" y="2142363"/>
                  </a:lnTo>
                  <a:lnTo>
                    <a:pt x="12900660" y="1073023"/>
                  </a:lnTo>
                  <a:lnTo>
                    <a:pt x="12909550" y="1082040"/>
                  </a:lnTo>
                  <a:lnTo>
                    <a:pt x="12900660" y="1091057"/>
                  </a:lnTo>
                  <a:lnTo>
                    <a:pt x="11820778" y="21717"/>
                  </a:lnTo>
                  <a:lnTo>
                    <a:pt x="11829669" y="12700"/>
                  </a:lnTo>
                  <a:lnTo>
                    <a:pt x="11829669"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DE8D7A8F-6760-ED41-A711-35A742E54D1B}"/>
                </a:ext>
              </a:extLst>
            </p:cNvPr>
            <p:cNvSpPr txBox="1"/>
            <p:nvPr/>
          </p:nvSpPr>
          <p:spPr>
            <a:xfrm>
              <a:off x="0" y="-123825"/>
              <a:ext cx="11870689" cy="228790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PROPOSED SYSTEM :</a:t>
              </a:r>
            </a:p>
          </p:txBody>
        </p:sp>
      </p:grpSp>
      <p:sp>
        <p:nvSpPr>
          <p:cNvPr id="8" name="TextBox 8">
            <a:extLst>
              <a:ext uri="{FF2B5EF4-FFF2-40B4-BE49-F238E27FC236}">
                <a16:creationId xmlns:a16="http://schemas.microsoft.com/office/drawing/2014/main" id="{1BFEE11A-9BE2-34DF-2D21-CB89FCAA36B4}"/>
              </a:ext>
            </a:extLst>
          </p:cNvPr>
          <p:cNvSpPr txBox="1"/>
          <p:nvPr/>
        </p:nvSpPr>
        <p:spPr>
          <a:xfrm>
            <a:off x="1257300" y="2717007"/>
            <a:ext cx="15773400" cy="6548438"/>
          </a:xfrm>
          <a:prstGeom prst="rect">
            <a:avLst/>
          </a:prstGeom>
        </p:spPr>
        <p:txBody>
          <a:bodyPr lIns="0" tIns="0" rIns="0" bIns="0" rtlCol="0" anchor="t"/>
          <a:lstStyle/>
          <a:p>
            <a:pPr marL="651510" lvl="1" indent="-325755" algn="just">
              <a:lnSpc>
                <a:spcPts val="3888"/>
              </a:lnSpc>
              <a:buFont typeface="Arial"/>
              <a:buChar char="•"/>
            </a:pPr>
            <a:endParaRPr lang="en-US" sz="2400" dirty="0">
              <a:solidFill>
                <a:srgbClr val="6E4823"/>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D012B618-E3FD-057C-B613-D35C3CF1625C}"/>
              </a:ext>
            </a:extLst>
          </p:cNvPr>
          <p:cNvSpPr txBox="1"/>
          <p:nvPr/>
        </p:nvSpPr>
        <p:spPr>
          <a:xfrm>
            <a:off x="609600" y="2377580"/>
            <a:ext cx="9677400" cy="6206827"/>
          </a:xfrm>
          <a:prstGeom prst="rect">
            <a:avLst/>
          </a:prstGeom>
          <a:noFill/>
        </p:spPr>
        <p:txBody>
          <a:bodyPr wrap="square" rtlCol="0">
            <a:spAutoFit/>
          </a:bodyPr>
          <a:lstStyle/>
          <a:p>
            <a:pPr marL="542925" lvl="1" indent="-271462" algn="just">
              <a:lnSpc>
                <a:spcPts val="3240"/>
              </a:lnSpc>
              <a:buFont typeface="Arial"/>
              <a:buChar char="•"/>
            </a:pPr>
            <a:r>
              <a:rPr lang="en-US" sz="2400" dirty="0">
                <a:solidFill>
                  <a:srgbClr val="6E4823"/>
                </a:solidFill>
                <a:latin typeface="Times New Roman"/>
                <a:ea typeface="Times New Roman"/>
                <a:cs typeface="Times New Roman"/>
                <a:sym typeface="Times New Roman"/>
              </a:rPr>
              <a:t>Proposed system provides connectivity to farmers and helps to includes multiple features that users can leverage for the selection of a crop. The inbuilt predictor system helps the farmers to predict the yield of a given crop. The inbuilt recommender system allows a user exploration of the possible crops and their yield to take more educated decisions.</a:t>
            </a:r>
          </a:p>
          <a:p>
            <a:pPr marL="542925" lvl="1" indent="-271462" algn="just">
              <a:lnSpc>
                <a:spcPts val="3240"/>
              </a:lnSpc>
              <a:buFont typeface="Arial"/>
              <a:buChar char="•"/>
            </a:pPr>
            <a:r>
              <a:rPr lang="en-US" sz="2400" dirty="0">
                <a:solidFill>
                  <a:srgbClr val="6E4823"/>
                </a:solidFill>
                <a:latin typeface="Times New Roman"/>
                <a:ea typeface="Times New Roman"/>
                <a:cs typeface="Times New Roman"/>
                <a:sym typeface="Times New Roman"/>
              </a:rPr>
              <a:t>For yield to accuracy, various machine learning algorithms such as Random Forest, ANN, SVM, MLR, and KNN were implemented and tested on the given datasets from the Maharashtra and Karnataka states. </a:t>
            </a:r>
          </a:p>
          <a:p>
            <a:pPr marL="542925" lvl="1" indent="-271462" algn="just">
              <a:lnSpc>
                <a:spcPts val="3240"/>
              </a:lnSpc>
              <a:buFont typeface="Arial"/>
              <a:buChar char="•"/>
            </a:pPr>
            <a:r>
              <a:rPr lang="en-US" sz="2400" dirty="0">
                <a:solidFill>
                  <a:srgbClr val="6E4823"/>
                </a:solidFill>
                <a:latin typeface="Times New Roman"/>
                <a:ea typeface="Times New Roman"/>
                <a:cs typeface="Times New Roman"/>
                <a:sym typeface="Times New Roman"/>
              </a:rPr>
              <a:t>The various algorithms are compared with their accuracy. The results obtained indicate that Random Forest Regression is the best among the set of standard algorithms used on the given datasets with an accuracy of 95%.</a:t>
            </a:r>
          </a:p>
          <a:p>
            <a:pPr marL="542925" lvl="1" indent="-271462" algn="just">
              <a:lnSpc>
                <a:spcPts val="3240"/>
              </a:lnSpc>
            </a:pPr>
            <a:endParaRPr lang="en-US" sz="2400" dirty="0"/>
          </a:p>
          <a:p>
            <a:pPr marL="542925" lvl="1" indent="-271462" algn="just">
              <a:lnSpc>
                <a:spcPts val="3240"/>
              </a:lnSpc>
              <a:buFont typeface="Arial"/>
              <a:buChar char="•"/>
            </a:pPr>
            <a:r>
              <a:rPr lang="en-US" sz="2400" b="1" dirty="0">
                <a:solidFill>
                  <a:srgbClr val="6E4823"/>
                </a:solidFill>
                <a:latin typeface="Times New Roman"/>
                <a:ea typeface="Times New Roman"/>
                <a:cs typeface="Times New Roman"/>
                <a:sym typeface="Times New Roman"/>
              </a:rPr>
              <a:t>Proposed Algorithm : </a:t>
            </a:r>
            <a:r>
              <a:rPr lang="en-US" sz="2400" dirty="0">
                <a:solidFill>
                  <a:srgbClr val="6E4823"/>
                </a:solidFill>
                <a:latin typeface="Times New Roman"/>
                <a:ea typeface="Times New Roman"/>
                <a:cs typeface="Times New Roman"/>
                <a:sym typeface="Times New Roman"/>
              </a:rPr>
              <a:t>Random Forest Algorithm</a:t>
            </a:r>
          </a:p>
          <a:p>
            <a:endParaRPr lang="en-IN" sz="2400" dirty="0"/>
          </a:p>
        </p:txBody>
      </p:sp>
      <p:sp>
        <p:nvSpPr>
          <p:cNvPr id="7" name="Freeform 9" descr="1.png">
            <a:extLst>
              <a:ext uri="{FF2B5EF4-FFF2-40B4-BE49-F238E27FC236}">
                <a16:creationId xmlns:a16="http://schemas.microsoft.com/office/drawing/2014/main" id="{376ADBB1-9C93-FF40-8D94-52DD1466FEB5}"/>
              </a:ext>
            </a:extLst>
          </p:cNvPr>
          <p:cNvSpPr/>
          <p:nvPr/>
        </p:nvSpPr>
        <p:spPr>
          <a:xfrm>
            <a:off x="10699343" y="2340926"/>
            <a:ext cx="6979058" cy="6548438"/>
          </a:xfrm>
          <a:custGeom>
            <a:avLst/>
            <a:gdLst/>
            <a:ahLst/>
            <a:cxnLst/>
            <a:rect l="l" t="t" r="r" b="b"/>
            <a:pathLst>
              <a:path w="7183541" h="7183540">
                <a:moveTo>
                  <a:pt x="0" y="0"/>
                </a:moveTo>
                <a:lnTo>
                  <a:pt x="7183541" y="0"/>
                </a:lnTo>
                <a:lnTo>
                  <a:pt x="7183541" y="7183540"/>
                </a:lnTo>
                <a:lnTo>
                  <a:pt x="0" y="7183540"/>
                </a:lnTo>
                <a:lnTo>
                  <a:pt x="0" y="0"/>
                </a:lnTo>
                <a:close/>
              </a:path>
            </a:pathLst>
          </a:custGeom>
          <a:blipFill>
            <a:blip r:embed="rId2" cstate="print"/>
            <a:stretch>
              <a:fillRect/>
            </a:stretch>
          </a:blipFill>
        </p:spPr>
      </p:sp>
    </p:spTree>
    <p:extLst>
      <p:ext uri="{BB962C8B-B14F-4D97-AF65-F5344CB8AC3E}">
        <p14:creationId xmlns:p14="http://schemas.microsoft.com/office/powerpoint/2010/main" val="394207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E9830195-EA05-EC1D-9BEF-4EA02B897EE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39F73C5-061F-BD94-8123-93A1A2E94F0E}"/>
              </a:ext>
            </a:extLst>
          </p:cNvPr>
          <p:cNvGrpSpPr/>
          <p:nvPr/>
        </p:nvGrpSpPr>
        <p:grpSpPr>
          <a:xfrm>
            <a:off x="12383" y="-111919"/>
            <a:ext cx="7302817" cy="1715929"/>
            <a:chOff x="0" y="-123825"/>
            <a:chExt cx="12922250" cy="2287905"/>
          </a:xfrm>
        </p:grpSpPr>
        <p:sp>
          <p:nvSpPr>
            <p:cNvPr id="3" name="Freeform 3">
              <a:extLst>
                <a:ext uri="{FF2B5EF4-FFF2-40B4-BE49-F238E27FC236}">
                  <a16:creationId xmlns:a16="http://schemas.microsoft.com/office/drawing/2014/main" id="{E3A38B80-2072-EAB0-DC9E-FD694C83E52C}"/>
                </a:ext>
              </a:extLst>
            </p:cNvPr>
            <p:cNvSpPr/>
            <p:nvPr/>
          </p:nvSpPr>
          <p:spPr>
            <a:xfrm>
              <a:off x="12700" y="12700"/>
              <a:ext cx="12896850" cy="2138680"/>
            </a:xfrm>
            <a:custGeom>
              <a:avLst/>
              <a:gdLst/>
              <a:ahLst/>
              <a:cxnLst/>
              <a:rect l="l" t="t" r="r" b="b"/>
              <a:pathLst>
                <a:path w="12896850" h="2138680">
                  <a:moveTo>
                    <a:pt x="0" y="0"/>
                  </a:moveTo>
                  <a:lnTo>
                    <a:pt x="11816969" y="0"/>
                  </a:lnTo>
                  <a:lnTo>
                    <a:pt x="12896850" y="1069340"/>
                  </a:lnTo>
                  <a:lnTo>
                    <a:pt x="11816969" y="2138680"/>
                  </a:lnTo>
                  <a:lnTo>
                    <a:pt x="0" y="2138680"/>
                  </a:lnTo>
                  <a:close/>
                </a:path>
              </a:pathLst>
            </a:custGeom>
            <a:solidFill>
              <a:srgbClr val="2A5732"/>
            </a:solidFill>
          </p:spPr>
        </p:sp>
        <p:sp>
          <p:nvSpPr>
            <p:cNvPr id="4" name="Freeform 4">
              <a:extLst>
                <a:ext uri="{FF2B5EF4-FFF2-40B4-BE49-F238E27FC236}">
                  <a16:creationId xmlns:a16="http://schemas.microsoft.com/office/drawing/2014/main" id="{AC32267D-8FE0-DA3A-3704-57C3635CE2E9}"/>
                </a:ext>
              </a:extLst>
            </p:cNvPr>
            <p:cNvSpPr/>
            <p:nvPr/>
          </p:nvSpPr>
          <p:spPr>
            <a:xfrm>
              <a:off x="0" y="0"/>
              <a:ext cx="12922250" cy="2164080"/>
            </a:xfrm>
            <a:custGeom>
              <a:avLst/>
              <a:gdLst/>
              <a:ahLst/>
              <a:cxnLst/>
              <a:rect l="l" t="t" r="r" b="b"/>
              <a:pathLst>
                <a:path w="12922250" h="2164080">
                  <a:moveTo>
                    <a:pt x="12700" y="0"/>
                  </a:moveTo>
                  <a:lnTo>
                    <a:pt x="11829669" y="0"/>
                  </a:lnTo>
                  <a:cubicBezTo>
                    <a:pt x="11832971" y="0"/>
                    <a:pt x="11836273" y="1270"/>
                    <a:pt x="11838559" y="3683"/>
                  </a:cubicBezTo>
                  <a:lnTo>
                    <a:pt x="12918439" y="1073023"/>
                  </a:lnTo>
                  <a:cubicBezTo>
                    <a:pt x="12920852" y="1075436"/>
                    <a:pt x="12922250" y="1078611"/>
                    <a:pt x="12922250" y="1082040"/>
                  </a:cubicBezTo>
                  <a:cubicBezTo>
                    <a:pt x="12922250" y="1085469"/>
                    <a:pt x="12920852" y="1088644"/>
                    <a:pt x="12918439" y="1091057"/>
                  </a:cubicBezTo>
                  <a:lnTo>
                    <a:pt x="11838559" y="2160397"/>
                  </a:lnTo>
                  <a:cubicBezTo>
                    <a:pt x="11836146" y="2162810"/>
                    <a:pt x="11832971" y="2164080"/>
                    <a:pt x="11829669"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829669" y="2138680"/>
                  </a:lnTo>
                  <a:lnTo>
                    <a:pt x="11829669" y="2151380"/>
                  </a:lnTo>
                  <a:lnTo>
                    <a:pt x="11820778" y="2142363"/>
                  </a:lnTo>
                  <a:lnTo>
                    <a:pt x="12900660" y="1073023"/>
                  </a:lnTo>
                  <a:lnTo>
                    <a:pt x="12909550" y="1082040"/>
                  </a:lnTo>
                  <a:lnTo>
                    <a:pt x="12900660" y="1091057"/>
                  </a:lnTo>
                  <a:lnTo>
                    <a:pt x="11820778" y="21717"/>
                  </a:lnTo>
                  <a:lnTo>
                    <a:pt x="11829669" y="12700"/>
                  </a:lnTo>
                  <a:lnTo>
                    <a:pt x="11829669"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0B807267-45B8-B010-05EB-11381F171FA6}"/>
                </a:ext>
              </a:extLst>
            </p:cNvPr>
            <p:cNvSpPr txBox="1"/>
            <p:nvPr/>
          </p:nvSpPr>
          <p:spPr>
            <a:xfrm>
              <a:off x="0" y="-123825"/>
              <a:ext cx="9940289" cy="228790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ADVANTAGES :</a:t>
              </a:r>
            </a:p>
          </p:txBody>
        </p:sp>
      </p:grpSp>
      <p:sp>
        <p:nvSpPr>
          <p:cNvPr id="8" name="TextBox 8">
            <a:extLst>
              <a:ext uri="{FF2B5EF4-FFF2-40B4-BE49-F238E27FC236}">
                <a16:creationId xmlns:a16="http://schemas.microsoft.com/office/drawing/2014/main" id="{1DD38C1F-D2AB-8128-2E3F-0A857A3A2913}"/>
              </a:ext>
            </a:extLst>
          </p:cNvPr>
          <p:cNvSpPr txBox="1"/>
          <p:nvPr/>
        </p:nvSpPr>
        <p:spPr>
          <a:xfrm>
            <a:off x="1257300" y="2717007"/>
            <a:ext cx="15773400" cy="6548438"/>
          </a:xfrm>
          <a:prstGeom prst="rect">
            <a:avLst/>
          </a:prstGeom>
        </p:spPr>
        <p:txBody>
          <a:bodyPr lIns="0" tIns="0" rIns="0" bIns="0" rtlCol="0" anchor="t"/>
          <a:lstStyle/>
          <a:p>
            <a:pPr marL="651510" lvl="1" indent="-325755" algn="just">
              <a:lnSpc>
                <a:spcPts val="3888"/>
              </a:lnSpc>
              <a:buFont typeface="Arial"/>
              <a:buChar char="•"/>
            </a:pPr>
            <a:endParaRPr lang="en-US" sz="2400" dirty="0">
              <a:solidFill>
                <a:srgbClr val="6E4823"/>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24764A68-9AD6-05BA-0617-5227C6E60DBD}"/>
              </a:ext>
            </a:extLst>
          </p:cNvPr>
          <p:cNvSpPr txBox="1"/>
          <p:nvPr/>
        </p:nvSpPr>
        <p:spPr>
          <a:xfrm>
            <a:off x="533400" y="1987392"/>
            <a:ext cx="10210800" cy="4438074"/>
          </a:xfrm>
          <a:prstGeom prst="rect">
            <a:avLst/>
          </a:prstGeom>
          <a:noFill/>
        </p:spPr>
        <p:txBody>
          <a:bodyPr wrap="square">
            <a:spAutoFit/>
          </a:bodyPr>
          <a:lstStyle/>
          <a:p>
            <a:pPr marL="542925" lvl="1" indent="-271462" algn="just">
              <a:lnSpc>
                <a:spcPts val="4320"/>
              </a:lnSpc>
            </a:pPr>
            <a:endParaRPr lang="en-US" dirty="0"/>
          </a:p>
          <a:p>
            <a:pPr marL="542925" lvl="1" indent="-271462" algn="just">
              <a:lnSpc>
                <a:spcPts val="4320"/>
              </a:lnSpc>
              <a:buFont typeface="Arial"/>
              <a:buChar char="•"/>
            </a:pPr>
            <a:r>
              <a:rPr lang="en-US" sz="2400" dirty="0">
                <a:solidFill>
                  <a:srgbClr val="6E4823"/>
                </a:solidFill>
                <a:latin typeface="Times New Roman"/>
                <a:ea typeface="Times New Roman"/>
                <a:cs typeface="Times New Roman"/>
                <a:sym typeface="Times New Roman"/>
              </a:rPr>
              <a:t>Provides feature importance, identifying influential factors</a:t>
            </a:r>
          </a:p>
          <a:p>
            <a:pPr marL="542925" lvl="1" indent="-271462" algn="just">
              <a:lnSpc>
                <a:spcPts val="4320"/>
              </a:lnSpc>
              <a:buFont typeface="Arial"/>
              <a:buChar char="•"/>
            </a:pPr>
            <a:r>
              <a:rPr lang="en-US" sz="2400" dirty="0">
                <a:solidFill>
                  <a:srgbClr val="6E4823"/>
                </a:solidFill>
                <a:latin typeface="Times New Roman"/>
                <a:ea typeface="Times New Roman"/>
                <a:cs typeface="Times New Roman"/>
                <a:sym typeface="Times New Roman"/>
              </a:rPr>
              <a:t>Less prone to over fitting than Decision Trees and other algorithms</a:t>
            </a:r>
          </a:p>
          <a:p>
            <a:pPr marL="542925" lvl="1" indent="-271462" algn="just">
              <a:lnSpc>
                <a:spcPts val="4320"/>
              </a:lnSpc>
              <a:buFont typeface="Arial"/>
              <a:buChar char="•"/>
            </a:pPr>
            <a:r>
              <a:rPr lang="en-US" sz="2400" dirty="0">
                <a:solidFill>
                  <a:srgbClr val="6E4823"/>
                </a:solidFill>
                <a:latin typeface="Times New Roman"/>
                <a:ea typeface="Times New Roman"/>
                <a:cs typeface="Times New Roman"/>
                <a:sym typeface="Times New Roman"/>
              </a:rPr>
              <a:t>Handles missing data through surrogate splits</a:t>
            </a:r>
          </a:p>
          <a:p>
            <a:pPr marL="542925" lvl="1" indent="-271462" algn="just">
              <a:lnSpc>
                <a:spcPts val="4320"/>
              </a:lnSpc>
              <a:buFont typeface="Arial"/>
              <a:buChar char="•"/>
            </a:pPr>
            <a:r>
              <a:rPr lang="en-US" sz="2400" dirty="0">
                <a:solidFill>
                  <a:srgbClr val="6E4823"/>
                </a:solidFill>
                <a:latin typeface="Times New Roman"/>
                <a:ea typeface="Times New Roman"/>
                <a:cs typeface="Times New Roman"/>
                <a:sym typeface="Times New Roman"/>
              </a:rPr>
              <a:t>Works well with large datasets</a:t>
            </a:r>
          </a:p>
          <a:p>
            <a:pPr marL="542925" lvl="1" indent="-271462" algn="just">
              <a:lnSpc>
                <a:spcPts val="4320"/>
              </a:lnSpc>
              <a:buFont typeface="Arial"/>
              <a:buChar char="•"/>
            </a:pPr>
            <a:r>
              <a:rPr lang="en-US" sz="2400" dirty="0">
                <a:solidFill>
                  <a:srgbClr val="6E4823"/>
                </a:solidFill>
                <a:latin typeface="Times New Roman"/>
                <a:ea typeface="Times New Roman"/>
                <a:cs typeface="Times New Roman"/>
                <a:sym typeface="Times New Roman"/>
              </a:rPr>
              <a:t>High accuracy with ensemble learning approach</a:t>
            </a:r>
          </a:p>
          <a:p>
            <a:pPr marL="542925" lvl="1" indent="-271462" algn="just">
              <a:lnSpc>
                <a:spcPts val="4320"/>
              </a:lnSpc>
              <a:buFont typeface="Arial"/>
              <a:buChar char="•"/>
            </a:pPr>
            <a:r>
              <a:rPr lang="en-US" sz="2400" dirty="0">
                <a:solidFill>
                  <a:srgbClr val="6E4823"/>
                </a:solidFill>
                <a:latin typeface="Times New Roman"/>
                <a:ea typeface="Times New Roman"/>
                <a:cs typeface="Times New Roman"/>
                <a:sym typeface="Times New Roman"/>
              </a:rPr>
              <a:t>Can be used for both classification and regression</a:t>
            </a:r>
          </a:p>
          <a:p>
            <a:pPr marL="542925" lvl="1" indent="-271462" algn="just">
              <a:lnSpc>
                <a:spcPts val="4320"/>
              </a:lnSpc>
              <a:buFont typeface="Arial"/>
              <a:buChar char="•"/>
            </a:pPr>
            <a:r>
              <a:rPr lang="en-US" sz="2400" dirty="0">
                <a:solidFill>
                  <a:srgbClr val="6E4823"/>
                </a:solidFill>
                <a:latin typeface="Times New Roman"/>
                <a:ea typeface="Times New Roman"/>
                <a:cs typeface="Times New Roman"/>
                <a:sym typeface="Times New Roman"/>
              </a:rPr>
              <a:t>Improved generalization on unseen data</a:t>
            </a:r>
          </a:p>
        </p:txBody>
      </p:sp>
      <p:sp>
        <p:nvSpPr>
          <p:cNvPr id="9" name="Freeform 5" descr="Untitled design (4).png">
            <a:extLst>
              <a:ext uri="{FF2B5EF4-FFF2-40B4-BE49-F238E27FC236}">
                <a16:creationId xmlns:a16="http://schemas.microsoft.com/office/drawing/2014/main" id="{9A9AF682-55F4-E080-2438-D6BB2F5C280F}"/>
              </a:ext>
            </a:extLst>
          </p:cNvPr>
          <p:cNvSpPr/>
          <p:nvPr/>
        </p:nvSpPr>
        <p:spPr>
          <a:xfrm>
            <a:off x="10363200" y="2324100"/>
            <a:ext cx="7196559" cy="5962647"/>
          </a:xfrm>
          <a:custGeom>
            <a:avLst/>
            <a:gdLst/>
            <a:ahLst/>
            <a:cxnLst/>
            <a:rect l="l" t="t" r="r" b="b"/>
            <a:pathLst>
              <a:path w="7196559" h="5962647">
                <a:moveTo>
                  <a:pt x="0" y="0"/>
                </a:moveTo>
                <a:lnTo>
                  <a:pt x="7196559" y="0"/>
                </a:lnTo>
                <a:lnTo>
                  <a:pt x="7196559" y="5962647"/>
                </a:lnTo>
                <a:lnTo>
                  <a:pt x="0" y="5962647"/>
                </a:lnTo>
                <a:lnTo>
                  <a:pt x="0" y="0"/>
                </a:lnTo>
                <a:close/>
              </a:path>
            </a:pathLst>
          </a:custGeom>
          <a:blipFill>
            <a:blip r:embed="rId2" cstate="print"/>
            <a:stretch>
              <a:fillRect t="-20694"/>
            </a:stretch>
          </a:blipFill>
        </p:spPr>
      </p:sp>
    </p:spTree>
    <p:extLst>
      <p:ext uri="{BB962C8B-B14F-4D97-AF65-F5344CB8AC3E}">
        <p14:creationId xmlns:p14="http://schemas.microsoft.com/office/powerpoint/2010/main" val="349505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a:extLst>
            <a:ext uri="{FF2B5EF4-FFF2-40B4-BE49-F238E27FC236}">
              <a16:creationId xmlns:a16="http://schemas.microsoft.com/office/drawing/2014/main" id="{29136179-7337-089A-CD50-72CA9B030D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97C11BA-3FB1-B34D-C7AD-4FDAB3054520}"/>
              </a:ext>
            </a:extLst>
          </p:cNvPr>
          <p:cNvGrpSpPr/>
          <p:nvPr/>
        </p:nvGrpSpPr>
        <p:grpSpPr>
          <a:xfrm>
            <a:off x="12383" y="-19050"/>
            <a:ext cx="9691688" cy="1623060"/>
            <a:chOff x="0" y="0"/>
            <a:chExt cx="12922250" cy="2164080"/>
          </a:xfrm>
        </p:grpSpPr>
        <p:sp>
          <p:nvSpPr>
            <p:cNvPr id="3" name="Freeform 3">
              <a:extLst>
                <a:ext uri="{FF2B5EF4-FFF2-40B4-BE49-F238E27FC236}">
                  <a16:creationId xmlns:a16="http://schemas.microsoft.com/office/drawing/2014/main" id="{16161F36-0278-4FD1-240F-BCE814925EC3}"/>
                </a:ext>
              </a:extLst>
            </p:cNvPr>
            <p:cNvSpPr/>
            <p:nvPr/>
          </p:nvSpPr>
          <p:spPr>
            <a:xfrm>
              <a:off x="12700" y="12700"/>
              <a:ext cx="12896850" cy="2138680"/>
            </a:xfrm>
            <a:custGeom>
              <a:avLst/>
              <a:gdLst/>
              <a:ahLst/>
              <a:cxnLst/>
              <a:rect l="l" t="t" r="r" b="b"/>
              <a:pathLst>
                <a:path w="12896850" h="2138680">
                  <a:moveTo>
                    <a:pt x="0" y="0"/>
                  </a:moveTo>
                  <a:lnTo>
                    <a:pt x="11816969" y="0"/>
                  </a:lnTo>
                  <a:lnTo>
                    <a:pt x="12896850" y="1069340"/>
                  </a:lnTo>
                  <a:lnTo>
                    <a:pt x="11816969" y="2138680"/>
                  </a:lnTo>
                  <a:lnTo>
                    <a:pt x="0" y="2138680"/>
                  </a:lnTo>
                  <a:close/>
                </a:path>
              </a:pathLst>
            </a:custGeom>
            <a:solidFill>
              <a:srgbClr val="2A5732"/>
            </a:solidFill>
          </p:spPr>
        </p:sp>
        <p:sp>
          <p:nvSpPr>
            <p:cNvPr id="4" name="Freeform 4">
              <a:extLst>
                <a:ext uri="{FF2B5EF4-FFF2-40B4-BE49-F238E27FC236}">
                  <a16:creationId xmlns:a16="http://schemas.microsoft.com/office/drawing/2014/main" id="{CE4ECA35-CCA5-B7A9-4F66-5862C9798609}"/>
                </a:ext>
              </a:extLst>
            </p:cNvPr>
            <p:cNvSpPr/>
            <p:nvPr/>
          </p:nvSpPr>
          <p:spPr>
            <a:xfrm>
              <a:off x="0" y="0"/>
              <a:ext cx="12922250" cy="2164080"/>
            </a:xfrm>
            <a:custGeom>
              <a:avLst/>
              <a:gdLst/>
              <a:ahLst/>
              <a:cxnLst/>
              <a:rect l="l" t="t" r="r" b="b"/>
              <a:pathLst>
                <a:path w="12922250" h="2164080">
                  <a:moveTo>
                    <a:pt x="12700" y="0"/>
                  </a:moveTo>
                  <a:lnTo>
                    <a:pt x="11829669" y="0"/>
                  </a:lnTo>
                  <a:cubicBezTo>
                    <a:pt x="11832971" y="0"/>
                    <a:pt x="11836273" y="1270"/>
                    <a:pt x="11838559" y="3683"/>
                  </a:cubicBezTo>
                  <a:lnTo>
                    <a:pt x="12918439" y="1073023"/>
                  </a:lnTo>
                  <a:cubicBezTo>
                    <a:pt x="12920852" y="1075436"/>
                    <a:pt x="12922250" y="1078611"/>
                    <a:pt x="12922250" y="1082040"/>
                  </a:cubicBezTo>
                  <a:cubicBezTo>
                    <a:pt x="12922250" y="1085469"/>
                    <a:pt x="12920852" y="1088644"/>
                    <a:pt x="12918439" y="1091057"/>
                  </a:cubicBezTo>
                  <a:lnTo>
                    <a:pt x="11838559" y="2160397"/>
                  </a:lnTo>
                  <a:cubicBezTo>
                    <a:pt x="11836146" y="2162810"/>
                    <a:pt x="11832971" y="2164080"/>
                    <a:pt x="11829669" y="2164080"/>
                  </a:cubicBezTo>
                  <a:lnTo>
                    <a:pt x="12700" y="2164080"/>
                  </a:lnTo>
                  <a:cubicBezTo>
                    <a:pt x="5715" y="2164080"/>
                    <a:pt x="0" y="2158365"/>
                    <a:pt x="0" y="2151380"/>
                  </a:cubicBezTo>
                  <a:lnTo>
                    <a:pt x="0" y="12700"/>
                  </a:lnTo>
                  <a:cubicBezTo>
                    <a:pt x="0" y="5715"/>
                    <a:pt x="5715" y="0"/>
                    <a:pt x="12700" y="0"/>
                  </a:cubicBezTo>
                  <a:moveTo>
                    <a:pt x="12700" y="25400"/>
                  </a:moveTo>
                  <a:lnTo>
                    <a:pt x="12700" y="12700"/>
                  </a:lnTo>
                  <a:lnTo>
                    <a:pt x="25400" y="12700"/>
                  </a:lnTo>
                  <a:lnTo>
                    <a:pt x="25400" y="2151380"/>
                  </a:lnTo>
                  <a:lnTo>
                    <a:pt x="12700" y="2151380"/>
                  </a:lnTo>
                  <a:lnTo>
                    <a:pt x="12700" y="2138680"/>
                  </a:lnTo>
                  <a:lnTo>
                    <a:pt x="11829669" y="2138680"/>
                  </a:lnTo>
                  <a:lnTo>
                    <a:pt x="11829669" y="2151380"/>
                  </a:lnTo>
                  <a:lnTo>
                    <a:pt x="11820778" y="2142363"/>
                  </a:lnTo>
                  <a:lnTo>
                    <a:pt x="12900660" y="1073023"/>
                  </a:lnTo>
                  <a:lnTo>
                    <a:pt x="12909550" y="1082040"/>
                  </a:lnTo>
                  <a:lnTo>
                    <a:pt x="12900660" y="1091057"/>
                  </a:lnTo>
                  <a:lnTo>
                    <a:pt x="11820778" y="21717"/>
                  </a:lnTo>
                  <a:lnTo>
                    <a:pt x="11829669" y="12700"/>
                  </a:lnTo>
                  <a:lnTo>
                    <a:pt x="11829669" y="25400"/>
                  </a:lnTo>
                  <a:lnTo>
                    <a:pt x="12700" y="25400"/>
                  </a:lnTo>
                  <a:close/>
                </a:path>
              </a:pathLst>
            </a:custGeom>
            <a:solidFill>
              <a:srgbClr val="5A975E"/>
            </a:solidFill>
          </p:spPr>
        </p:sp>
        <p:sp>
          <p:nvSpPr>
            <p:cNvPr id="5" name="TextBox 5">
              <a:extLst>
                <a:ext uri="{FF2B5EF4-FFF2-40B4-BE49-F238E27FC236}">
                  <a16:creationId xmlns:a16="http://schemas.microsoft.com/office/drawing/2014/main" id="{80D3C18C-6A38-228E-2DAB-6DB8D7AEEBD8}"/>
                </a:ext>
              </a:extLst>
            </p:cNvPr>
            <p:cNvSpPr txBox="1"/>
            <p:nvPr/>
          </p:nvSpPr>
          <p:spPr>
            <a:xfrm>
              <a:off x="0" y="-123825"/>
              <a:ext cx="12922250" cy="2287905"/>
            </a:xfrm>
            <a:prstGeom prst="rect">
              <a:avLst/>
            </a:prstGeom>
          </p:spPr>
          <p:txBody>
            <a:bodyPr lIns="50800" tIns="50800" rIns="50800" bIns="50800" rtlCol="0" anchor="ctr"/>
            <a:lstStyle/>
            <a:p>
              <a:pPr algn="l">
                <a:lnSpc>
                  <a:spcPts val="7200"/>
                </a:lnSpc>
              </a:pPr>
              <a:r>
                <a:rPr lang="en-US" sz="6000" dirty="0">
                  <a:solidFill>
                    <a:srgbClr val="ECEFE9"/>
                  </a:solidFill>
                  <a:latin typeface="Times New Roman"/>
                  <a:ea typeface="Times New Roman"/>
                  <a:cs typeface="Times New Roman"/>
                  <a:sym typeface="Times New Roman"/>
                </a:rPr>
                <a:t>MODULE  DIAGRAMS:</a:t>
              </a:r>
            </a:p>
          </p:txBody>
        </p:sp>
      </p:grpSp>
      <p:sp>
        <p:nvSpPr>
          <p:cNvPr id="8" name="TextBox 8">
            <a:extLst>
              <a:ext uri="{FF2B5EF4-FFF2-40B4-BE49-F238E27FC236}">
                <a16:creationId xmlns:a16="http://schemas.microsoft.com/office/drawing/2014/main" id="{737C67E9-97FB-690F-DFE6-8008ECBEB6D8}"/>
              </a:ext>
            </a:extLst>
          </p:cNvPr>
          <p:cNvSpPr txBox="1"/>
          <p:nvPr/>
        </p:nvSpPr>
        <p:spPr>
          <a:xfrm>
            <a:off x="1257300" y="2717007"/>
            <a:ext cx="15773400" cy="6548438"/>
          </a:xfrm>
          <a:prstGeom prst="rect">
            <a:avLst/>
          </a:prstGeom>
        </p:spPr>
        <p:txBody>
          <a:bodyPr lIns="0" tIns="0" rIns="0" bIns="0" rtlCol="0" anchor="t"/>
          <a:lstStyle/>
          <a:p>
            <a:pPr marL="651510" lvl="1" indent="-325755" algn="just">
              <a:lnSpc>
                <a:spcPts val="3888"/>
              </a:lnSpc>
              <a:buFont typeface="Arial"/>
              <a:buChar char="•"/>
            </a:pPr>
            <a:endParaRPr lang="en-US" sz="2400" dirty="0">
              <a:solidFill>
                <a:srgbClr val="6E4823"/>
              </a:solidFill>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B235D5E3-4FC1-6632-DCC4-5D0D39C28DFC}"/>
              </a:ext>
            </a:extLst>
          </p:cNvPr>
          <p:cNvPicPr/>
          <p:nvPr/>
        </p:nvPicPr>
        <p:blipFill>
          <a:blip r:embed="rId2" cstate="print"/>
          <a:stretch>
            <a:fillRect/>
          </a:stretch>
        </p:blipFill>
        <p:spPr>
          <a:xfrm>
            <a:off x="4267200" y="2476500"/>
            <a:ext cx="8534400" cy="6019800"/>
          </a:xfrm>
          <a:prstGeom prst="rect">
            <a:avLst/>
          </a:prstGeom>
        </p:spPr>
      </p:pic>
    </p:spTree>
    <p:extLst>
      <p:ext uri="{BB962C8B-B14F-4D97-AF65-F5344CB8AC3E}">
        <p14:creationId xmlns:p14="http://schemas.microsoft.com/office/powerpoint/2010/main" val="2792621940"/>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617</TotalTime>
  <Words>1825</Words>
  <Application>Microsoft Office PowerPoint</Application>
  <PresentationFormat>Custom</PresentationFormat>
  <Paragraphs>232</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Times New Roman</vt:lpstr>
      <vt:lpstr>Arial</vt:lpstr>
      <vt:lpstr>Calibri</vt:lpstr>
      <vt:lpstr>Corbel</vt:lpstr>
      <vt:lpstr>Tahoma</vt:lpstr>
      <vt:lpstr>Times New Roman Bold</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IOMP.pptx</dc:title>
  <dc:creator>shannu</dc:creator>
  <cp:lastModifiedBy>Sravya Tejavath</cp:lastModifiedBy>
  <cp:revision>25</cp:revision>
  <dcterms:created xsi:type="dcterms:W3CDTF">2006-08-16T00:00:00Z</dcterms:created>
  <dcterms:modified xsi:type="dcterms:W3CDTF">2025-05-30T19:33:43Z</dcterms:modified>
  <dc:identifier>DAGjdSeIDyM</dc:identifier>
</cp:coreProperties>
</file>